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8" r:id="rId5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77"/>
    <a:srgbClr val="BBD20A"/>
    <a:srgbClr val="FB0C0C"/>
    <a:srgbClr val="EF2737"/>
    <a:srgbClr val="44536A"/>
    <a:srgbClr val="CBC5B9"/>
    <a:srgbClr val="02BBDD"/>
    <a:srgbClr val="A4D332"/>
    <a:srgbClr val="23619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EFE12-18D3-6041-8AB9-FBE041890CAC}" v="1870" dt="2022-03-28T06:16:15.645"/>
    <p1510:client id="{07BE8A39-4E71-4712-B8D9-6C520B9F107B}" v="179" dt="2022-03-28T05:49:38.132"/>
    <p1510:client id="{7A67F470-EB0C-4DD7-970E-10219A71A50A}" v="12" dt="2022-03-28T06:11:37.894"/>
    <p1510:client id="{D96FD0EF-E964-D5C3-0E30-DCB6C9CA46EB}" v="309" dt="2022-03-28T02:36:12.967"/>
    <p1510:client id="{F3E064F8-7049-4580-A891-001CF08A53D0}" v="5" dt="2022-03-28T05:09:20.096"/>
    <p1510:client id="{F825DCCE-A55F-453B-AA7B-7B7523F1A44D}" v="123" dt="2022-03-28T04:18:34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tan Wahl" userId="S::trw17c@my.fsu.edu::c3e10265-1323-4485-be10-42838f343fe6" providerId="AD" clId="Web-{BD08956B-00A4-4671-B1EF-15F01E7D0770}"/>
    <pc:docChg chg="modSld">
      <pc:chgData name="Tristan Wahl" userId="S::trw17c@my.fsu.edu::c3e10265-1323-4485-be10-42838f343fe6" providerId="AD" clId="Web-{BD08956B-00A4-4671-B1EF-15F01E7D0770}" dt="2022-03-01T19:45:16.496" v="862" actId="20577"/>
      <pc:docMkLst>
        <pc:docMk/>
      </pc:docMkLst>
      <pc:sldChg chg="modSp">
        <pc:chgData name="Tristan Wahl" userId="S::trw17c@my.fsu.edu::c3e10265-1323-4485-be10-42838f343fe6" providerId="AD" clId="Web-{BD08956B-00A4-4671-B1EF-15F01E7D0770}" dt="2022-03-01T19:45:16.496" v="862" actId="20577"/>
        <pc:sldMkLst>
          <pc:docMk/>
          <pc:sldMk cId="52517519" sldId="263"/>
        </pc:sldMkLst>
        <pc:spChg chg="mod">
          <ac:chgData name="Tristan Wahl" userId="S::trw17c@my.fsu.edu::c3e10265-1323-4485-be10-42838f343fe6" providerId="AD" clId="Web-{BD08956B-00A4-4671-B1EF-15F01E7D0770}" dt="2022-03-01T19:45:16.496" v="862" actId="20577"/>
          <ac:spMkLst>
            <pc:docMk/>
            <pc:sldMk cId="52517519" sldId="263"/>
            <ac:spMk id="6" creationId="{16712807-3FA5-D448-9ABA-761EFF78DF84}"/>
          </ac:spMkLst>
        </pc:spChg>
        <pc:spChg chg="mod">
          <ac:chgData name="Tristan Wahl" userId="S::trw17c@my.fsu.edu::c3e10265-1323-4485-be10-42838f343fe6" providerId="AD" clId="Web-{BD08956B-00A4-4671-B1EF-15F01E7D0770}" dt="2022-03-01T19:17:37.121" v="284" actId="20577"/>
          <ac:spMkLst>
            <pc:docMk/>
            <pc:sldMk cId="52517519" sldId="263"/>
            <ac:spMk id="7" creationId="{00000000-0000-0000-0000-000000000000}"/>
          </ac:spMkLst>
        </pc:spChg>
        <pc:spChg chg="mod">
          <ac:chgData name="Tristan Wahl" userId="S::trw17c@my.fsu.edu::c3e10265-1323-4485-be10-42838f343fe6" providerId="AD" clId="Web-{BD08956B-00A4-4671-B1EF-15F01E7D0770}" dt="2022-03-01T19:16:41.838" v="263" actId="20577"/>
          <ac:spMkLst>
            <pc:docMk/>
            <pc:sldMk cId="52517519" sldId="263"/>
            <ac:spMk id="9" creationId="{00000000-0000-0000-0000-000000000000}"/>
          </ac:spMkLst>
        </pc:spChg>
        <pc:spChg chg="mod">
          <ac:chgData name="Tristan Wahl" userId="S::trw17c@my.fsu.edu::c3e10265-1323-4485-be10-42838f343fe6" providerId="AD" clId="Web-{BD08956B-00A4-4671-B1EF-15F01E7D0770}" dt="2022-03-01T19:39:24.127" v="701" actId="20577"/>
          <ac:spMkLst>
            <pc:docMk/>
            <pc:sldMk cId="52517519" sldId="263"/>
            <ac:spMk id="11" creationId="{BE82E269-CDB4-E144-A6B0-FCCD69234D8B}"/>
          </ac:spMkLst>
        </pc:spChg>
        <pc:spChg chg="mod">
          <ac:chgData name="Tristan Wahl" userId="S::trw17c@my.fsu.edu::c3e10265-1323-4485-be10-42838f343fe6" providerId="AD" clId="Web-{BD08956B-00A4-4671-B1EF-15F01E7D0770}" dt="2022-03-01T19:32:19.833" v="439" actId="14100"/>
          <ac:spMkLst>
            <pc:docMk/>
            <pc:sldMk cId="52517519" sldId="263"/>
            <ac:spMk id="12" creationId="{FB63B639-7442-9949-B3F8-977FE44166FF}"/>
          </ac:spMkLst>
        </pc:spChg>
        <pc:spChg chg="mod">
          <ac:chgData name="Tristan Wahl" userId="S::trw17c@my.fsu.edu::c3e10265-1323-4485-be10-42838f343fe6" providerId="AD" clId="Web-{BD08956B-00A4-4671-B1EF-15F01E7D0770}" dt="2022-03-01T19:16:27.947" v="261" actId="20577"/>
          <ac:spMkLst>
            <pc:docMk/>
            <pc:sldMk cId="52517519" sldId="263"/>
            <ac:spMk id="69" creationId="{FE39A301-98D8-B74A-8D71-8696AD050D28}"/>
          </ac:spMkLst>
        </pc:spChg>
      </pc:sldChg>
    </pc:docChg>
  </pc:docChgLst>
  <pc:docChgLst>
    <pc:chgData name="David Jay" userId="S::dmj17b@my.fsu.edu::b2086089-43e9-4bb2-8316-095bb6bc015c" providerId="AD" clId="Web-{96C7C36D-0096-40D5-AF10-22F4A2C9CCCD}"/>
    <pc:docChg chg="modSld">
      <pc:chgData name="David Jay" userId="S::dmj17b@my.fsu.edu::b2086089-43e9-4bb2-8316-095bb6bc015c" providerId="AD" clId="Web-{96C7C36D-0096-40D5-AF10-22F4A2C9CCCD}" dt="2021-12-02T23:26:28.467" v="4" actId="1076"/>
      <pc:docMkLst>
        <pc:docMk/>
      </pc:docMkLst>
      <pc:sldChg chg="addSp delSp modSp">
        <pc:chgData name="David Jay" userId="S::dmj17b@my.fsu.edu::b2086089-43e9-4bb2-8316-095bb6bc015c" providerId="AD" clId="Web-{96C7C36D-0096-40D5-AF10-22F4A2C9CCCD}" dt="2021-12-02T23:26:28.467" v="4" actId="1076"/>
        <pc:sldMkLst>
          <pc:docMk/>
          <pc:sldMk cId="52517519" sldId="263"/>
        </pc:sldMkLst>
        <pc:picChg chg="add mod">
          <ac:chgData name="David Jay" userId="S::dmj17b@my.fsu.edu::b2086089-43e9-4bb2-8316-095bb6bc015c" providerId="AD" clId="Web-{96C7C36D-0096-40D5-AF10-22F4A2C9CCCD}" dt="2021-12-02T23:26:28.467" v="4" actId="1076"/>
          <ac:picMkLst>
            <pc:docMk/>
            <pc:sldMk cId="52517519" sldId="263"/>
            <ac:picMk id="2" creationId="{101DC54C-A791-4D1F-AE11-0FE800A76C22}"/>
          </ac:picMkLst>
        </pc:picChg>
        <pc:picChg chg="del">
          <ac:chgData name="David Jay" userId="S::dmj17b@my.fsu.edu::b2086089-43e9-4bb2-8316-095bb6bc015c" providerId="AD" clId="Web-{96C7C36D-0096-40D5-AF10-22F4A2C9CCCD}" dt="2021-12-02T23:26:15.451" v="0"/>
          <ac:picMkLst>
            <pc:docMk/>
            <pc:sldMk cId="52517519" sldId="263"/>
            <ac:picMk id="6" creationId="{E7EF2517-3B8F-49BC-8001-7CBD8B3EA90E}"/>
          </ac:picMkLst>
        </pc:picChg>
      </pc:sldChg>
    </pc:docChg>
  </pc:docChgLst>
  <pc:docChgLst>
    <pc:chgData name="Sofia Rodriguez" userId="44dad701-b018-4992-a4f5-d341adb77968" providerId="ADAL" clId="{7F4809AC-73F4-0C4B-AFB3-E82CF626685A}"/>
    <pc:docChg chg="undo custSel addSld delSld modSld sldOrd">
      <pc:chgData name="Sofia Rodriguez" userId="44dad701-b018-4992-a4f5-d341adb77968" providerId="ADAL" clId="{7F4809AC-73F4-0C4B-AFB3-E82CF626685A}" dt="2022-01-24T23:25:13.363" v="655" actId="21"/>
      <pc:docMkLst>
        <pc:docMk/>
      </pc:docMkLst>
      <pc:sldChg chg="addSp delSp modSp del mod modNotesTx">
        <pc:chgData name="Sofia Rodriguez" userId="44dad701-b018-4992-a4f5-d341adb77968" providerId="ADAL" clId="{7F4809AC-73F4-0C4B-AFB3-E82CF626685A}" dt="2021-12-02T22:43:41.189" v="424" actId="2696"/>
        <pc:sldMkLst>
          <pc:docMk/>
          <pc:sldMk cId="541853025" sldId="256"/>
        </pc:sldMkLst>
        <pc:spChg chg="mod">
          <ac:chgData name="Sofia Rodriguez" userId="44dad701-b018-4992-a4f5-d341adb77968" providerId="ADAL" clId="{7F4809AC-73F4-0C4B-AFB3-E82CF626685A}" dt="2021-12-02T22:19:01.918" v="345" actId="1076"/>
          <ac:spMkLst>
            <pc:docMk/>
            <pc:sldMk cId="541853025" sldId="256"/>
            <ac:spMk id="4" creationId="{7F7ECB1D-3EBD-4C76-A700-507AD2C63352}"/>
          </ac:spMkLst>
        </pc:spChg>
        <pc:spChg chg="mod">
          <ac:chgData name="Sofia Rodriguez" userId="44dad701-b018-4992-a4f5-d341adb77968" providerId="ADAL" clId="{7F4809AC-73F4-0C4B-AFB3-E82CF626685A}" dt="2021-12-02T22:22:13.582" v="346" actId="1076"/>
          <ac:spMkLst>
            <pc:docMk/>
            <pc:sldMk cId="541853025" sldId="256"/>
            <ac:spMk id="5" creationId="{00000000-0000-0000-0000-000000000000}"/>
          </ac:spMkLst>
        </pc:spChg>
        <pc:spChg chg="mod">
          <ac:chgData name="Sofia Rodriguez" userId="44dad701-b018-4992-a4f5-d341adb77968" providerId="ADAL" clId="{7F4809AC-73F4-0C4B-AFB3-E82CF626685A}" dt="2021-12-02T21:36:06.131" v="326" actId="1076"/>
          <ac:spMkLst>
            <pc:docMk/>
            <pc:sldMk cId="541853025" sldId="256"/>
            <ac:spMk id="7" creationId="{00000000-0000-0000-0000-000000000000}"/>
          </ac:spMkLst>
        </pc:spChg>
        <pc:spChg chg="mod">
          <ac:chgData name="Sofia Rodriguez" userId="44dad701-b018-4992-a4f5-d341adb77968" providerId="ADAL" clId="{7F4809AC-73F4-0C4B-AFB3-E82CF626685A}" dt="2021-12-02T21:30:43.308" v="211" actId="1076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Sofia Rodriguez" userId="44dad701-b018-4992-a4f5-d341adb77968" providerId="ADAL" clId="{7F4809AC-73F4-0C4B-AFB3-E82CF626685A}" dt="2021-12-02T21:32:52.427" v="230" actId="166"/>
          <ac:spMkLst>
            <pc:docMk/>
            <pc:sldMk cId="541853025" sldId="256"/>
            <ac:spMk id="11" creationId="{0FA1D68D-08A5-473A-8319-A08277E189B1}"/>
          </ac:spMkLst>
        </pc:spChg>
        <pc:spChg chg="mod">
          <ac:chgData name="Sofia Rodriguez" userId="44dad701-b018-4992-a4f5-d341adb77968" providerId="ADAL" clId="{7F4809AC-73F4-0C4B-AFB3-E82CF626685A}" dt="2021-12-02T21:30:55.172" v="216" actId="1076"/>
          <ac:spMkLst>
            <pc:docMk/>
            <pc:sldMk cId="541853025" sldId="256"/>
            <ac:spMk id="12" creationId="{033166BB-2284-4747-A4E8-7F700C9FCA42}"/>
          </ac:spMkLst>
        </pc:spChg>
        <pc:spChg chg="mod">
          <ac:chgData name="Sofia Rodriguez" userId="44dad701-b018-4992-a4f5-d341adb77968" providerId="ADAL" clId="{7F4809AC-73F4-0C4B-AFB3-E82CF626685A}" dt="2021-12-02T21:36:37.893" v="330" actId="1076"/>
          <ac:spMkLst>
            <pc:docMk/>
            <pc:sldMk cId="541853025" sldId="256"/>
            <ac:spMk id="14" creationId="{5607FCD9-9DCC-4C1E-92C4-FFA610927B76}"/>
          </ac:spMkLst>
        </pc:spChg>
        <pc:spChg chg="add del">
          <ac:chgData name="Sofia Rodriguez" userId="44dad701-b018-4992-a4f5-d341adb77968" providerId="ADAL" clId="{7F4809AC-73F4-0C4B-AFB3-E82CF626685A}" dt="2021-12-02T21:31:26.163" v="221" actId="478"/>
          <ac:spMkLst>
            <pc:docMk/>
            <pc:sldMk cId="541853025" sldId="256"/>
            <ac:spMk id="19" creationId="{00000000-0000-0000-0000-000000000000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0" creationId="{ED63C026-B40E-7F45-B986-08F71BA50983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1" creationId="{6626FD40-AF1E-3D46-BB43-C5462E79427F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2" creationId="{51F43854-2D3D-E646-9AF8-6EB11B4790AB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3" creationId="{1CEE186D-76A8-424D-9EEF-3865D10DC313}"/>
          </ac:spMkLst>
        </pc:spChg>
        <pc:spChg chg="mod">
          <ac:chgData name="Sofia Rodriguez" userId="44dad701-b018-4992-a4f5-d341adb77968" providerId="ADAL" clId="{7F4809AC-73F4-0C4B-AFB3-E82CF626685A}" dt="2021-12-02T21:31:27.959" v="222"/>
          <ac:spMkLst>
            <pc:docMk/>
            <pc:sldMk cId="541853025" sldId="256"/>
            <ac:spMk id="36" creationId="{DEE004AC-1E72-1346-A4CE-D90AB8BDC7E5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7" creationId="{695339C7-E54C-9949-BA74-E73452A6438C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39" creationId="{57E42E5F-2A8C-8542-9ECF-44BCF60DDD0E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0" creationId="{5982BA69-A074-0E43-B621-0FB0EBB0ED23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1" creationId="{1273A4CF-37C2-764C-8509-56CCAC2F24C8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2" creationId="{1D2A9823-2CF6-4B4F-A6A4-1B95340A21FD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3" creationId="{6F20AFE3-EB5C-C845-9E24-3107006EBA98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4" creationId="{081AE2B0-4EDB-AC4D-94EB-38C6434E1FB2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5" creationId="{D12FA374-F756-EB40-A212-84069B264169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6" creationId="{77D19432-A4CF-2346-96A4-13F0C269B101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8" creationId="{60FDE42C-3140-A64E-9965-A89BABE4C34F}"/>
          </ac:spMkLst>
        </pc:spChg>
        <pc:spChg chg="add del mod">
          <ac:chgData name="Sofia Rodriguez" userId="44dad701-b018-4992-a4f5-d341adb77968" providerId="ADAL" clId="{7F4809AC-73F4-0C4B-AFB3-E82CF626685A}" dt="2021-12-02T21:31:36.504" v="225" actId="478"/>
          <ac:spMkLst>
            <pc:docMk/>
            <pc:sldMk cId="541853025" sldId="256"/>
            <ac:spMk id="49" creationId="{2016BB21-C137-1448-9FE7-D2D74AA6336D}"/>
          </ac:spMkLst>
        </pc:spChg>
        <pc:grpChg chg="add del mod">
          <ac:chgData name="Sofia Rodriguez" userId="44dad701-b018-4992-a4f5-d341adb77968" providerId="ADAL" clId="{7F4809AC-73F4-0C4B-AFB3-E82CF626685A}" dt="2021-12-02T21:31:36.504" v="225" actId="478"/>
          <ac:grpSpMkLst>
            <pc:docMk/>
            <pc:sldMk cId="541853025" sldId="256"/>
            <ac:grpSpMk id="34" creationId="{E4B42B15-5E9C-EE4A-B25D-EDE2CDA8E70A}"/>
          </ac:grpSpMkLst>
        </pc:grpChg>
        <pc:picChg chg="del mod">
          <ac:chgData name="Sofia Rodriguez" userId="44dad701-b018-4992-a4f5-d341adb77968" providerId="ADAL" clId="{7F4809AC-73F4-0C4B-AFB3-E82CF626685A}" dt="2021-12-02T21:26:36.752" v="92" actId="478"/>
          <ac:picMkLst>
            <pc:docMk/>
            <pc:sldMk cId="541853025" sldId="256"/>
            <ac:picMk id="2" creationId="{5334A114-CAB5-4377-8A05-06608B461F9A}"/>
          </ac:picMkLst>
        </pc:picChg>
        <pc:picChg chg="mod">
          <ac:chgData name="Sofia Rodriguez" userId="44dad701-b018-4992-a4f5-d341adb77968" providerId="ADAL" clId="{7F4809AC-73F4-0C4B-AFB3-E82CF626685A}" dt="2021-12-02T21:29:39.567" v="198"/>
          <ac:picMkLst>
            <pc:docMk/>
            <pc:sldMk cId="541853025" sldId="256"/>
            <ac:picMk id="8" creationId="{A6C660B0-BA0D-4D47-85A4-4748EFD41B19}"/>
          </ac:picMkLst>
        </pc:picChg>
        <pc:picChg chg="mod">
          <ac:chgData name="Sofia Rodriguez" userId="44dad701-b018-4992-a4f5-d341adb77968" providerId="ADAL" clId="{7F4809AC-73F4-0C4B-AFB3-E82CF626685A}" dt="2021-12-02T22:25:47.614" v="348" actId="1076"/>
          <ac:picMkLst>
            <pc:docMk/>
            <pc:sldMk cId="541853025" sldId="256"/>
            <ac:picMk id="15" creationId="{185375F0-344C-42AB-ADEA-DA12871C5720}"/>
          </ac:picMkLst>
        </pc:picChg>
        <pc:picChg chg="add del mod">
          <ac:chgData name="Sofia Rodriguez" userId="44dad701-b018-4992-a4f5-d341adb77968" providerId="ADAL" clId="{7F4809AC-73F4-0C4B-AFB3-E82CF626685A}" dt="2021-12-02T22:30:40.468" v="359" actId="1076"/>
          <ac:picMkLst>
            <pc:docMk/>
            <pc:sldMk cId="541853025" sldId="256"/>
            <ac:picMk id="18" creationId="{1AFE9BE7-E881-48D8-B49E-2C8866A1937C}"/>
          </ac:picMkLst>
        </pc:picChg>
        <pc:picChg chg="mod">
          <ac:chgData name="Sofia Rodriguez" userId="44dad701-b018-4992-a4f5-d341adb77968" providerId="ADAL" clId="{7F4809AC-73F4-0C4B-AFB3-E82CF626685A}" dt="2021-12-02T21:32:59.491" v="232" actId="1076"/>
          <ac:picMkLst>
            <pc:docMk/>
            <pc:sldMk cId="541853025" sldId="256"/>
            <ac:picMk id="21" creationId="{DA971D30-AA89-41CA-BF9C-353FE262FBC3}"/>
          </ac:picMkLst>
        </pc:picChg>
        <pc:picChg chg="mod">
          <ac:chgData name="Sofia Rodriguez" userId="44dad701-b018-4992-a4f5-d341adb77968" providerId="ADAL" clId="{7F4809AC-73F4-0C4B-AFB3-E82CF626685A}" dt="2021-12-02T21:31:03.587" v="218" actId="1076"/>
          <ac:picMkLst>
            <pc:docMk/>
            <pc:sldMk cId="541853025" sldId="256"/>
            <ac:picMk id="22" creationId="{00000000-0000-0000-0000-000000000000}"/>
          </ac:picMkLst>
        </pc:picChg>
        <pc:picChg chg="add mod">
          <ac:chgData name="Sofia Rodriguez" userId="44dad701-b018-4992-a4f5-d341adb77968" providerId="ADAL" clId="{7F4809AC-73F4-0C4B-AFB3-E82CF626685A}" dt="2021-12-02T21:29:05.604" v="190" actId="1076"/>
          <ac:picMkLst>
            <pc:docMk/>
            <pc:sldMk cId="541853025" sldId="256"/>
            <ac:picMk id="23" creationId="{E77BA361-7E6E-CC4B-85E2-8CF78249DB55}"/>
          </ac:picMkLst>
        </pc:picChg>
        <pc:picChg chg="add del mod">
          <ac:chgData name="Sofia Rodriguez" userId="44dad701-b018-4992-a4f5-d341adb77968" providerId="ADAL" clId="{7F4809AC-73F4-0C4B-AFB3-E82CF626685A}" dt="2021-12-02T21:31:36.504" v="225" actId="478"/>
          <ac:picMkLst>
            <pc:docMk/>
            <pc:sldMk cId="541853025" sldId="256"/>
            <ac:picMk id="24" creationId="{9CB016F9-8AFC-394D-8B82-E4AAFFF0DD23}"/>
          </ac:picMkLst>
        </pc:picChg>
        <pc:picChg chg="add mod modCrop">
          <ac:chgData name="Sofia Rodriguez" userId="44dad701-b018-4992-a4f5-d341adb77968" providerId="ADAL" clId="{7F4809AC-73F4-0C4B-AFB3-E82CF626685A}" dt="2021-12-02T22:33:25.107" v="373"/>
          <ac:picMkLst>
            <pc:docMk/>
            <pc:sldMk cId="541853025" sldId="256"/>
            <ac:picMk id="33" creationId="{D74ACA22-1D8B-354D-84B6-3EDF86E1368E}"/>
          </ac:picMkLst>
        </pc:pic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25" creationId="{BEBD37D9-A2BA-FD40-B42E-63287D96A792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26" creationId="{2CA0A4CD-10AE-5545-8A07-90E95568E49E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27" creationId="{4F7504F9-63D0-454E-81FB-D090AAA8DD05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28" creationId="{08E3939D-2BFD-B349-8C10-C4E131CDB03E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29" creationId="{CCB101DE-CFEF-0A4B-B8F1-B039D184C4D0}"/>
          </ac:cxnSpMkLst>
        </pc:cxnChg>
        <pc:cxnChg chg="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35" creationId="{AE379A5F-F9EC-864D-8A6A-F6845E0C5A48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38" creationId="{387C7EBA-9923-6642-A75B-FCD7FCDF4D4A}"/>
          </ac:cxnSpMkLst>
        </pc:cxnChg>
        <pc:cxnChg chg="add del mod">
          <ac:chgData name="Sofia Rodriguez" userId="44dad701-b018-4992-a4f5-d341adb77968" providerId="ADAL" clId="{7F4809AC-73F4-0C4B-AFB3-E82CF626685A}" dt="2021-12-02T21:31:36.504" v="225" actId="478"/>
          <ac:cxnSpMkLst>
            <pc:docMk/>
            <pc:sldMk cId="541853025" sldId="256"/>
            <ac:cxnSpMk id="47" creationId="{7D3A8ECF-69DE-2C4E-AED1-D9AF4560641B}"/>
          </ac:cxnSpMkLst>
        </pc:cxnChg>
      </pc:sldChg>
      <pc:sldChg chg="del">
        <pc:chgData name="Sofia Rodriguez" userId="44dad701-b018-4992-a4f5-d341adb77968" providerId="ADAL" clId="{7F4809AC-73F4-0C4B-AFB3-E82CF626685A}" dt="2021-12-02T23:35:58.417" v="647" actId="2696"/>
        <pc:sldMkLst>
          <pc:docMk/>
          <pc:sldMk cId="2403089187" sldId="257"/>
        </pc:sldMkLst>
      </pc:sldChg>
      <pc:sldChg chg="addSp delSp modSp add mod">
        <pc:chgData name="Sofia Rodriguez" userId="44dad701-b018-4992-a4f5-d341adb77968" providerId="ADAL" clId="{7F4809AC-73F4-0C4B-AFB3-E82CF626685A}" dt="2021-12-02T21:24:00.650" v="85" actId="20577"/>
        <pc:sldMkLst>
          <pc:docMk/>
          <pc:sldMk cId="3468761988" sldId="258"/>
        </pc:sldMkLst>
        <pc:spChg chg="del mod">
          <ac:chgData name="Sofia Rodriguez" userId="44dad701-b018-4992-a4f5-d341adb77968" providerId="ADAL" clId="{7F4809AC-73F4-0C4B-AFB3-E82CF626685A}" dt="2021-12-02T21:22:08.184" v="71" actId="21"/>
          <ac:spMkLst>
            <pc:docMk/>
            <pc:sldMk cId="3468761988" sldId="258"/>
            <ac:spMk id="6" creationId="{49F0CD72-43D0-4918-9C5F-1194117F0338}"/>
          </ac:spMkLst>
        </pc:spChg>
        <pc:spChg chg="mod">
          <ac:chgData name="Sofia Rodriguez" userId="44dad701-b018-4992-a4f5-d341adb77968" providerId="ADAL" clId="{7F4809AC-73F4-0C4B-AFB3-E82CF626685A}" dt="2021-12-02T21:24:00.650" v="85" actId="20577"/>
          <ac:spMkLst>
            <pc:docMk/>
            <pc:sldMk cId="3468761988" sldId="258"/>
            <ac:spMk id="19" creationId="{00000000-0000-0000-0000-000000000000}"/>
          </ac:spMkLst>
        </pc:spChg>
        <pc:picChg chg="del">
          <ac:chgData name="Sofia Rodriguez" userId="44dad701-b018-4992-a4f5-d341adb77968" providerId="ADAL" clId="{7F4809AC-73F4-0C4B-AFB3-E82CF626685A}" dt="2021-12-02T21:21:24.150" v="52" actId="21"/>
          <ac:picMkLst>
            <pc:docMk/>
            <pc:sldMk cId="3468761988" sldId="258"/>
            <ac:picMk id="18" creationId="{1AFE9BE7-E881-48D8-B49E-2C8866A1937C}"/>
          </ac:picMkLst>
        </pc:picChg>
        <pc:picChg chg="add mod">
          <ac:chgData name="Sofia Rodriguez" userId="44dad701-b018-4992-a4f5-d341adb77968" providerId="ADAL" clId="{7F4809AC-73F4-0C4B-AFB3-E82CF626685A}" dt="2021-12-02T21:22:18.440" v="75" actId="1076"/>
          <ac:picMkLst>
            <pc:docMk/>
            <pc:sldMk cId="3468761988" sldId="258"/>
            <ac:picMk id="20" creationId="{989011E0-7D67-D148-8215-33ED0F371A9E}"/>
          </ac:picMkLst>
        </pc:picChg>
      </pc:sldChg>
      <pc:sldChg chg="addSp delSp modSp del mod">
        <pc:chgData name="Sofia Rodriguez" userId="44dad701-b018-4992-a4f5-d341adb77968" providerId="ADAL" clId="{7F4809AC-73F4-0C4B-AFB3-E82CF626685A}" dt="2021-12-02T23:35:59.790" v="648" actId="2696"/>
        <pc:sldMkLst>
          <pc:docMk/>
          <pc:sldMk cId="973663612" sldId="259"/>
        </pc:sldMkLst>
        <pc:spChg chg="add del mod">
          <ac:chgData name="Sofia Rodriguez" userId="44dad701-b018-4992-a4f5-d341adb77968" providerId="ADAL" clId="{7F4809AC-73F4-0C4B-AFB3-E82CF626685A}" dt="2021-12-02T23:20:38.098" v="615"/>
          <ac:spMkLst>
            <pc:docMk/>
            <pc:sldMk cId="973663612" sldId="259"/>
            <ac:spMk id="48" creationId="{C1D9E619-3752-E545-8844-2F2EB9C402C1}"/>
          </ac:spMkLst>
        </pc:spChg>
      </pc:sldChg>
      <pc:sldChg chg="new del">
        <pc:chgData name="Sofia Rodriguez" userId="44dad701-b018-4992-a4f5-d341adb77968" providerId="ADAL" clId="{7F4809AC-73F4-0C4B-AFB3-E82CF626685A}" dt="2021-12-02T21:36:30.385" v="329" actId="2696"/>
        <pc:sldMkLst>
          <pc:docMk/>
          <pc:sldMk cId="2222489812" sldId="259"/>
        </pc:sldMkLst>
      </pc:sldChg>
      <pc:sldChg chg="addSp delSp modSp new del mod ord">
        <pc:chgData name="Sofia Rodriguez" userId="44dad701-b018-4992-a4f5-d341adb77968" providerId="ADAL" clId="{7F4809AC-73F4-0C4B-AFB3-E82CF626685A}" dt="2021-12-02T23:35:57.366" v="646" actId="2696"/>
        <pc:sldMkLst>
          <pc:docMk/>
          <pc:sldMk cId="195410383" sldId="260"/>
        </pc:sldMkLst>
        <pc:spChg chg="del">
          <ac:chgData name="Sofia Rodriguez" userId="44dad701-b018-4992-a4f5-d341adb77968" providerId="ADAL" clId="{7F4809AC-73F4-0C4B-AFB3-E82CF626685A}" dt="2021-12-02T22:18:01.225" v="338" actId="478"/>
          <ac:spMkLst>
            <pc:docMk/>
            <pc:sldMk cId="195410383" sldId="260"/>
            <ac:spMk id="2" creationId="{67828076-8AD8-EF42-A31D-390CA5DED19F}"/>
          </ac:spMkLst>
        </pc:spChg>
        <pc:spChg chg="del">
          <ac:chgData name="Sofia Rodriguez" userId="44dad701-b018-4992-a4f5-d341adb77968" providerId="ADAL" clId="{7F4809AC-73F4-0C4B-AFB3-E82CF626685A}" dt="2021-12-02T22:17:56.049" v="334"/>
          <ac:spMkLst>
            <pc:docMk/>
            <pc:sldMk cId="195410383" sldId="260"/>
            <ac:spMk id="3" creationId="{B69851B0-FB14-2C41-8A60-B6DB071F22EE}"/>
          </ac:spMkLst>
        </pc:spChg>
        <pc:picChg chg="add mod">
          <ac:chgData name="Sofia Rodriguez" userId="44dad701-b018-4992-a4f5-d341adb77968" providerId="ADAL" clId="{7F4809AC-73F4-0C4B-AFB3-E82CF626685A}" dt="2021-12-02T22:43:49.842" v="425" actId="1076"/>
          <ac:picMkLst>
            <pc:docMk/>
            <pc:sldMk cId="195410383" sldId="260"/>
            <ac:picMk id="5" creationId="{3B69D0D2-BFEA-644F-9FA3-033FCDCEC1F0}"/>
          </ac:picMkLst>
        </pc:picChg>
      </pc:sldChg>
      <pc:sldChg chg="add del">
        <pc:chgData name="Sofia Rodriguez" userId="44dad701-b018-4992-a4f5-d341adb77968" providerId="ADAL" clId="{7F4809AC-73F4-0C4B-AFB3-E82CF626685A}" dt="2021-12-02T22:17:16.838" v="333" actId="2696"/>
        <pc:sldMkLst>
          <pc:docMk/>
          <pc:sldMk cId="680557853" sldId="261"/>
        </pc:sldMkLst>
      </pc:sldChg>
      <pc:sldChg chg="addSp modSp add del mod ord">
        <pc:chgData name="Sofia Rodriguez" userId="44dad701-b018-4992-a4f5-d341adb77968" providerId="ADAL" clId="{7F4809AC-73F4-0C4B-AFB3-E82CF626685A}" dt="2021-12-02T22:52:08.073" v="504" actId="2696"/>
        <pc:sldMkLst>
          <pc:docMk/>
          <pc:sldMk cId="1731118672" sldId="261"/>
        </pc:sldMkLst>
        <pc:grpChg chg="mod">
          <ac:chgData name="Sofia Rodriguez" userId="44dad701-b018-4992-a4f5-d341adb77968" providerId="ADAL" clId="{7F4809AC-73F4-0C4B-AFB3-E82CF626685A}" dt="2021-12-02T22:45:51.232" v="467" actId="1076"/>
          <ac:grpSpMkLst>
            <pc:docMk/>
            <pc:sldMk cId="1731118672" sldId="261"/>
            <ac:grpSpMk id="2" creationId="{249434AF-9538-4984-85A5-3DBC7C7E6CFE}"/>
          </ac:grpSpMkLst>
        </pc:grpChg>
        <pc:picChg chg="add mod">
          <ac:chgData name="Sofia Rodriguez" userId="44dad701-b018-4992-a4f5-d341adb77968" providerId="ADAL" clId="{7F4809AC-73F4-0C4B-AFB3-E82CF626685A}" dt="2021-12-02T22:34:59.136" v="386" actId="1076"/>
          <ac:picMkLst>
            <pc:docMk/>
            <pc:sldMk cId="1731118672" sldId="261"/>
            <ac:picMk id="34" creationId="{CFC9308E-981F-9A46-B4D0-2BBE835D4873}"/>
          </ac:picMkLst>
        </pc:picChg>
        <pc:picChg chg="mod">
          <ac:chgData name="Sofia Rodriguez" userId="44dad701-b018-4992-a4f5-d341adb77968" providerId="ADAL" clId="{7F4809AC-73F4-0C4B-AFB3-E82CF626685A}" dt="2021-12-02T22:43:24.640" v="422"/>
          <ac:picMkLst>
            <pc:docMk/>
            <pc:sldMk cId="1731118672" sldId="261"/>
            <ac:picMk id="35" creationId="{F1FE9A5E-A6B5-4009-9EF5-2F9187699D5D}"/>
          </ac:picMkLst>
        </pc:picChg>
      </pc:sldChg>
      <pc:sldChg chg="del">
        <pc:chgData name="Sofia Rodriguez" userId="44dad701-b018-4992-a4f5-d341adb77968" providerId="ADAL" clId="{7F4809AC-73F4-0C4B-AFB3-E82CF626685A}" dt="2021-12-02T23:36:01.997" v="650" actId="2696"/>
        <pc:sldMkLst>
          <pc:docMk/>
          <pc:sldMk cId="2473881216" sldId="262"/>
        </pc:sldMkLst>
      </pc:sldChg>
      <pc:sldChg chg="addSp delSp modSp add mod">
        <pc:chgData name="Sofia Rodriguez" userId="44dad701-b018-4992-a4f5-d341adb77968" providerId="ADAL" clId="{7F4809AC-73F4-0C4B-AFB3-E82CF626685A}" dt="2022-01-24T23:25:13.363" v="655" actId="21"/>
        <pc:sldMkLst>
          <pc:docMk/>
          <pc:sldMk cId="52517519" sldId="263"/>
        </pc:sldMkLst>
        <pc:spChg chg="mod">
          <ac:chgData name="Sofia Rodriguez" userId="44dad701-b018-4992-a4f5-d341adb77968" providerId="ADAL" clId="{7F4809AC-73F4-0C4B-AFB3-E82CF626685A}" dt="2021-12-02T22:59:50.958" v="555" actId="20577"/>
          <ac:spMkLst>
            <pc:docMk/>
            <pc:sldMk cId="52517519" sldId="263"/>
            <ac:spMk id="4" creationId="{7F7ECB1D-3EBD-4C76-A700-507AD2C63352}"/>
          </ac:spMkLst>
        </pc:spChg>
        <pc:spChg chg="mod">
          <ac:chgData name="Sofia Rodriguez" userId="44dad701-b018-4992-a4f5-d341adb77968" providerId="ADAL" clId="{7F4809AC-73F4-0C4B-AFB3-E82CF626685A}" dt="2021-12-02T23:14:12.393" v="593" actId="20577"/>
          <ac:spMkLst>
            <pc:docMk/>
            <pc:sldMk cId="52517519" sldId="263"/>
            <ac:spMk id="10" creationId="{E8F145DA-FE86-47A5-A9D4-30B8C6678042}"/>
          </ac:spMkLst>
        </pc:spChg>
        <pc:spChg chg="mod">
          <ac:chgData name="Sofia Rodriguez" userId="44dad701-b018-4992-a4f5-d341adb77968" providerId="ADAL" clId="{7F4809AC-73F4-0C4B-AFB3-E82CF626685A}" dt="2021-12-02T23:24:10.946" v="629" actId="465"/>
          <ac:spMkLst>
            <pc:docMk/>
            <pc:sldMk cId="52517519" sldId="263"/>
            <ac:spMk id="12" creationId="{4BAC056E-80EF-4D52-87DC-D1739CB163B4}"/>
          </ac:spMkLst>
        </pc:spChg>
        <pc:spChg chg="mod">
          <ac:chgData name="Sofia Rodriguez" userId="44dad701-b018-4992-a4f5-d341adb77968" providerId="ADAL" clId="{7F4809AC-73F4-0C4B-AFB3-E82CF626685A}" dt="2021-12-02T23:40:59.818" v="653" actId="2711"/>
          <ac:spMkLst>
            <pc:docMk/>
            <pc:sldMk cId="52517519" sldId="263"/>
            <ac:spMk id="14" creationId="{5607FCD9-9DCC-4C1E-92C4-FFA610927B76}"/>
          </ac:spMkLst>
        </pc:spChg>
        <pc:spChg chg="mod">
          <ac:chgData name="Sofia Rodriguez" userId="44dad701-b018-4992-a4f5-d341adb77968" providerId="ADAL" clId="{7F4809AC-73F4-0C4B-AFB3-E82CF626685A}" dt="2021-12-02T23:40:44.053" v="652" actId="14100"/>
          <ac:spMkLst>
            <pc:docMk/>
            <pc:sldMk cId="52517519" sldId="263"/>
            <ac:spMk id="36" creationId="{105C9F0B-425D-4386-9EFD-58EC39970450}"/>
          </ac:spMkLst>
        </pc:spChg>
        <pc:spChg chg="del mod">
          <ac:chgData name="Sofia Rodriguez" userId="44dad701-b018-4992-a4f5-d341adb77968" providerId="ADAL" clId="{7F4809AC-73F4-0C4B-AFB3-E82CF626685A}" dt="2021-12-02T23:22:19.214" v="620" actId="478"/>
          <ac:spMkLst>
            <pc:docMk/>
            <pc:sldMk cId="52517519" sldId="263"/>
            <ac:spMk id="53" creationId="{0E8ECCF3-92A5-A047-A3EC-C24318B6E868}"/>
          </ac:spMkLst>
        </pc:spChg>
        <pc:spChg chg="del mod">
          <ac:chgData name="Sofia Rodriguez" userId="44dad701-b018-4992-a4f5-d341adb77968" providerId="ADAL" clId="{7F4809AC-73F4-0C4B-AFB3-E82CF626685A}" dt="2021-12-02T23:22:16.866" v="618" actId="478"/>
          <ac:spMkLst>
            <pc:docMk/>
            <pc:sldMk cId="52517519" sldId="263"/>
            <ac:spMk id="60" creationId="{BC2BD24E-7D30-CD4A-BECB-32CE3A60761B}"/>
          </ac:spMkLst>
        </pc:spChg>
        <pc:spChg chg="del mod">
          <ac:chgData name="Sofia Rodriguez" userId="44dad701-b018-4992-a4f5-d341adb77968" providerId="ADAL" clId="{7F4809AC-73F4-0C4B-AFB3-E82CF626685A}" dt="2021-12-02T23:22:17.989" v="619" actId="478"/>
          <ac:spMkLst>
            <pc:docMk/>
            <pc:sldMk cId="52517519" sldId="263"/>
            <ac:spMk id="63" creationId="{FE49F4C1-0DAE-564B-BC5E-FC812C985B19}"/>
          </ac:spMkLst>
        </pc:spChg>
        <pc:spChg chg="add mod">
          <ac:chgData name="Sofia Rodriguez" userId="44dad701-b018-4992-a4f5-d341adb77968" providerId="ADAL" clId="{7F4809AC-73F4-0C4B-AFB3-E82CF626685A}" dt="2021-12-02T23:20:27.001" v="612" actId="14100"/>
          <ac:spMkLst>
            <pc:docMk/>
            <pc:sldMk cId="52517519" sldId="263"/>
            <ac:spMk id="65" creationId="{DAC9EA11-14E0-0249-84C5-70486599A214}"/>
          </ac:spMkLst>
        </pc:spChg>
        <pc:spChg chg="mod">
          <ac:chgData name="Sofia Rodriguez" userId="44dad701-b018-4992-a4f5-d341adb77968" providerId="ADAL" clId="{7F4809AC-73F4-0C4B-AFB3-E82CF626685A}" dt="2021-12-02T23:22:22.809" v="621"/>
          <ac:spMkLst>
            <pc:docMk/>
            <pc:sldMk cId="52517519" sldId="263"/>
            <ac:spMk id="67" creationId="{812FC05D-EC1C-0D4F-BA80-A9566E87F3AD}"/>
          </ac:spMkLst>
        </pc:spChg>
        <pc:spChg chg="mod">
          <ac:chgData name="Sofia Rodriguez" userId="44dad701-b018-4992-a4f5-d341adb77968" providerId="ADAL" clId="{7F4809AC-73F4-0C4B-AFB3-E82CF626685A}" dt="2021-12-02T23:22:22.809" v="621"/>
          <ac:spMkLst>
            <pc:docMk/>
            <pc:sldMk cId="52517519" sldId="263"/>
            <ac:spMk id="70" creationId="{077B17AC-D2E2-1345-87CB-462801F91347}"/>
          </ac:spMkLst>
        </pc:spChg>
        <pc:spChg chg="mod">
          <ac:chgData name="Sofia Rodriguez" userId="44dad701-b018-4992-a4f5-d341adb77968" providerId="ADAL" clId="{7F4809AC-73F4-0C4B-AFB3-E82CF626685A}" dt="2021-12-02T23:22:22.809" v="621"/>
          <ac:spMkLst>
            <pc:docMk/>
            <pc:sldMk cId="52517519" sldId="263"/>
            <ac:spMk id="73" creationId="{B57D923F-01CD-024A-9E21-BD29C5FF98CE}"/>
          </ac:spMkLst>
        </pc:spChg>
        <pc:spChg chg="add del mod">
          <ac:chgData name="Sofia Rodriguez" userId="44dad701-b018-4992-a4f5-d341adb77968" providerId="ADAL" clId="{7F4809AC-73F4-0C4B-AFB3-E82CF626685A}" dt="2021-12-02T23:22:24.023" v="622" actId="478"/>
          <ac:spMkLst>
            <pc:docMk/>
            <pc:sldMk cId="52517519" sldId="263"/>
            <ac:spMk id="75" creationId="{00CA6ADC-6D61-474D-B7AD-95D7F471CF18}"/>
          </ac:spMkLst>
        </pc:spChg>
        <pc:spChg chg="mod">
          <ac:chgData name="Sofia Rodriguez" userId="44dad701-b018-4992-a4f5-d341adb77968" providerId="ADAL" clId="{7F4809AC-73F4-0C4B-AFB3-E82CF626685A}" dt="2021-12-02T23:22:33.576" v="623"/>
          <ac:spMkLst>
            <pc:docMk/>
            <pc:sldMk cId="52517519" sldId="263"/>
            <ac:spMk id="77" creationId="{5F8B12CE-EE03-1A48-A170-2A2041A61D31}"/>
          </ac:spMkLst>
        </pc:spChg>
        <pc:spChg chg="mod">
          <ac:chgData name="Sofia Rodriguez" userId="44dad701-b018-4992-a4f5-d341adb77968" providerId="ADAL" clId="{7F4809AC-73F4-0C4B-AFB3-E82CF626685A}" dt="2021-12-02T23:22:33.576" v="623"/>
          <ac:spMkLst>
            <pc:docMk/>
            <pc:sldMk cId="52517519" sldId="263"/>
            <ac:spMk id="80" creationId="{01515858-6095-7440-A0B3-71B9DF871B1C}"/>
          </ac:spMkLst>
        </pc:spChg>
        <pc:spChg chg="mod">
          <ac:chgData name="Sofia Rodriguez" userId="44dad701-b018-4992-a4f5-d341adb77968" providerId="ADAL" clId="{7F4809AC-73F4-0C4B-AFB3-E82CF626685A}" dt="2021-12-02T23:22:33.576" v="623"/>
          <ac:spMkLst>
            <pc:docMk/>
            <pc:sldMk cId="52517519" sldId="263"/>
            <ac:spMk id="83" creationId="{699152E5-46EB-2E4B-A8CF-9F9089220B52}"/>
          </ac:spMkLst>
        </pc:spChg>
        <pc:spChg chg="add del mod">
          <ac:chgData name="Sofia Rodriguez" userId="44dad701-b018-4992-a4f5-d341adb77968" providerId="ADAL" clId="{7F4809AC-73F4-0C4B-AFB3-E82CF626685A}" dt="2021-12-02T23:22:34.838" v="624" actId="478"/>
          <ac:spMkLst>
            <pc:docMk/>
            <pc:sldMk cId="52517519" sldId="263"/>
            <ac:spMk id="85" creationId="{CFA86AD1-33EF-0E44-B0B3-990E7019C094}"/>
          </ac:spMkLst>
        </pc:spChg>
        <pc:spChg chg="mod">
          <ac:chgData name="Sofia Rodriguez" userId="44dad701-b018-4992-a4f5-d341adb77968" providerId="ADAL" clId="{7F4809AC-73F4-0C4B-AFB3-E82CF626685A}" dt="2021-12-02T23:26:23.628" v="645" actId="1076"/>
          <ac:spMkLst>
            <pc:docMk/>
            <pc:sldMk cId="52517519" sldId="263"/>
            <ac:spMk id="86" creationId="{374884B0-5FAE-473A-B1F3-8E2106CA567D}"/>
          </ac:spMkLst>
        </pc:spChg>
        <pc:spChg chg="mod">
          <ac:chgData name="Sofia Rodriguez" userId="44dad701-b018-4992-a4f5-d341adb77968" providerId="ADAL" clId="{7F4809AC-73F4-0C4B-AFB3-E82CF626685A}" dt="2021-12-02T23:26:23.628" v="645" actId="1076"/>
          <ac:spMkLst>
            <pc:docMk/>
            <pc:sldMk cId="52517519" sldId="263"/>
            <ac:spMk id="87" creationId="{4F59B419-0867-4DF3-9C53-17E2FC6CE24E}"/>
          </ac:spMkLst>
        </pc:spChg>
        <pc:spChg chg="add mod">
          <ac:chgData name="Sofia Rodriguez" userId="44dad701-b018-4992-a4f5-d341adb77968" providerId="ADAL" clId="{7F4809AC-73F4-0C4B-AFB3-E82CF626685A}" dt="2021-12-02T23:26:23.628" v="645" actId="1076"/>
          <ac:spMkLst>
            <pc:docMk/>
            <pc:sldMk cId="52517519" sldId="263"/>
            <ac:spMk id="88" creationId="{CC608A77-C240-B14D-BFAB-131666323235}"/>
          </ac:spMkLst>
        </pc:spChg>
        <pc:grpChg chg="del">
          <ac:chgData name="Sofia Rodriguez" userId="44dad701-b018-4992-a4f5-d341adb77968" providerId="ADAL" clId="{7F4809AC-73F4-0C4B-AFB3-E82CF626685A}" dt="2021-12-02T23:20:04.908" v="605" actId="478"/>
          <ac:grpSpMkLst>
            <pc:docMk/>
            <pc:sldMk cId="52517519" sldId="263"/>
            <ac:grpSpMk id="13" creationId="{B864ACB8-7D7C-4EE4-8817-FC62CF1A4FCE}"/>
          </ac:grpSpMkLst>
        </pc:grpChg>
        <pc:grpChg chg="del">
          <ac:chgData name="Sofia Rodriguez" userId="44dad701-b018-4992-a4f5-d341adb77968" providerId="ADAL" clId="{7F4809AC-73F4-0C4B-AFB3-E82CF626685A}" dt="2021-12-02T23:20:05.860" v="606" actId="478"/>
          <ac:grpSpMkLst>
            <pc:docMk/>
            <pc:sldMk cId="52517519" sldId="263"/>
            <ac:grpSpMk id="18" creationId="{4F77A1DE-37EA-41F6-A6E4-7014DB4C1411}"/>
          </ac:grpSpMkLst>
        </pc:grpChg>
        <pc:grpChg chg="del">
          <ac:chgData name="Sofia Rodriguez" userId="44dad701-b018-4992-a4f5-d341adb77968" providerId="ADAL" clId="{7F4809AC-73F4-0C4B-AFB3-E82CF626685A}" dt="2021-12-02T23:20:06.767" v="607" actId="478"/>
          <ac:grpSpMkLst>
            <pc:docMk/>
            <pc:sldMk cId="52517519" sldId="263"/>
            <ac:grpSpMk id="27" creationId="{F4F9C1AD-DD6C-4D40-82DD-E0A3EB17A61D}"/>
          </ac:grpSpMkLst>
        </pc:grpChg>
        <pc:grpChg chg="add mod">
          <ac:chgData name="Sofia Rodriguez" userId="44dad701-b018-4992-a4f5-d341adb77968" providerId="ADAL" clId="{7F4809AC-73F4-0C4B-AFB3-E82CF626685A}" dt="2021-12-02T23:20:34.443" v="613" actId="1076"/>
          <ac:grpSpMkLst>
            <pc:docMk/>
            <pc:sldMk cId="52517519" sldId="263"/>
            <ac:grpSpMk id="50" creationId="{F9A71E06-88AF-B04F-81B1-EB5004F84183}"/>
          </ac:grpSpMkLst>
        </pc:grpChg>
        <pc:grpChg chg="add mod">
          <ac:chgData name="Sofia Rodriguez" userId="44dad701-b018-4992-a4f5-d341adb77968" providerId="ADAL" clId="{7F4809AC-73F4-0C4B-AFB3-E82CF626685A}" dt="2021-12-02T23:20:34.443" v="613" actId="1076"/>
          <ac:grpSpMkLst>
            <pc:docMk/>
            <pc:sldMk cId="52517519" sldId="263"/>
            <ac:grpSpMk id="59" creationId="{1AD798B3-4C1B-AC45-9511-05CCBA4CC1D3}"/>
          </ac:grpSpMkLst>
        </pc:grpChg>
        <pc:grpChg chg="add mod">
          <ac:chgData name="Sofia Rodriguez" userId="44dad701-b018-4992-a4f5-d341adb77968" providerId="ADAL" clId="{7F4809AC-73F4-0C4B-AFB3-E82CF626685A}" dt="2021-12-02T23:20:34.443" v="613" actId="1076"/>
          <ac:grpSpMkLst>
            <pc:docMk/>
            <pc:sldMk cId="52517519" sldId="263"/>
            <ac:grpSpMk id="62" creationId="{6929CC80-8E5B-2C45-B195-99ECDB14DCCC}"/>
          </ac:grpSpMkLst>
        </pc:grpChg>
        <pc:grpChg chg="add del mod">
          <ac:chgData name="Sofia Rodriguez" userId="44dad701-b018-4992-a4f5-d341adb77968" providerId="ADAL" clId="{7F4809AC-73F4-0C4B-AFB3-E82CF626685A}" dt="2021-12-02T23:22:24.023" v="622" actId="478"/>
          <ac:grpSpMkLst>
            <pc:docMk/>
            <pc:sldMk cId="52517519" sldId="263"/>
            <ac:grpSpMk id="66" creationId="{7BDEC4D9-DC21-F048-9A02-396152C7A7CB}"/>
          </ac:grpSpMkLst>
        </pc:grpChg>
        <pc:grpChg chg="add del mod">
          <ac:chgData name="Sofia Rodriguez" userId="44dad701-b018-4992-a4f5-d341adb77968" providerId="ADAL" clId="{7F4809AC-73F4-0C4B-AFB3-E82CF626685A}" dt="2021-12-02T23:22:24.023" v="622" actId="478"/>
          <ac:grpSpMkLst>
            <pc:docMk/>
            <pc:sldMk cId="52517519" sldId="263"/>
            <ac:grpSpMk id="69" creationId="{3F866226-7847-5F46-BA95-75076620C176}"/>
          </ac:grpSpMkLst>
        </pc:grpChg>
        <pc:grpChg chg="add del mod">
          <ac:chgData name="Sofia Rodriguez" userId="44dad701-b018-4992-a4f5-d341adb77968" providerId="ADAL" clId="{7F4809AC-73F4-0C4B-AFB3-E82CF626685A}" dt="2021-12-02T23:22:24.023" v="622" actId="478"/>
          <ac:grpSpMkLst>
            <pc:docMk/>
            <pc:sldMk cId="52517519" sldId="263"/>
            <ac:grpSpMk id="72" creationId="{FE67977C-686C-1344-AD4D-31C509761C94}"/>
          </ac:grpSpMkLst>
        </pc:grpChg>
        <pc:grpChg chg="add del mod">
          <ac:chgData name="Sofia Rodriguez" userId="44dad701-b018-4992-a4f5-d341adb77968" providerId="ADAL" clId="{7F4809AC-73F4-0C4B-AFB3-E82CF626685A}" dt="2021-12-02T23:22:34.838" v="624" actId="478"/>
          <ac:grpSpMkLst>
            <pc:docMk/>
            <pc:sldMk cId="52517519" sldId="263"/>
            <ac:grpSpMk id="76" creationId="{5ACE3EAD-B0D8-2A4D-A941-645514106995}"/>
          </ac:grpSpMkLst>
        </pc:grpChg>
        <pc:grpChg chg="add del mod">
          <ac:chgData name="Sofia Rodriguez" userId="44dad701-b018-4992-a4f5-d341adb77968" providerId="ADAL" clId="{7F4809AC-73F4-0C4B-AFB3-E82CF626685A}" dt="2021-12-02T23:22:34.838" v="624" actId="478"/>
          <ac:grpSpMkLst>
            <pc:docMk/>
            <pc:sldMk cId="52517519" sldId="263"/>
            <ac:grpSpMk id="79" creationId="{D632D05F-F786-0545-96E3-EB589A12A583}"/>
          </ac:grpSpMkLst>
        </pc:grpChg>
        <pc:grpChg chg="add del mod">
          <ac:chgData name="Sofia Rodriguez" userId="44dad701-b018-4992-a4f5-d341adb77968" providerId="ADAL" clId="{7F4809AC-73F4-0C4B-AFB3-E82CF626685A}" dt="2021-12-02T23:22:34.838" v="624" actId="478"/>
          <ac:grpSpMkLst>
            <pc:docMk/>
            <pc:sldMk cId="52517519" sldId="263"/>
            <ac:grpSpMk id="82" creationId="{CDB8CC95-2DD9-0148-8682-3C18B4C9586A}"/>
          </ac:grpSpMkLst>
        </pc:grpChg>
        <pc:picChg chg="mod">
          <ac:chgData name="Sofia Rodriguez" userId="44dad701-b018-4992-a4f5-d341adb77968" providerId="ADAL" clId="{7F4809AC-73F4-0C4B-AFB3-E82CF626685A}" dt="2021-12-02T23:13:33.564" v="581" actId="14100"/>
          <ac:picMkLst>
            <pc:docMk/>
            <pc:sldMk cId="52517519" sldId="263"/>
            <ac:picMk id="6" creationId="{E7EF2517-3B8F-49BC-8001-7CBD8B3EA90E}"/>
          </ac:picMkLst>
        </pc:picChg>
        <pc:picChg chg="mod">
          <ac:chgData name="Sofia Rodriguez" userId="44dad701-b018-4992-a4f5-d341adb77968" providerId="ADAL" clId="{7F4809AC-73F4-0C4B-AFB3-E82CF626685A}" dt="2021-12-02T23:09:49.567" v="575" actId="1076"/>
          <ac:picMkLst>
            <pc:docMk/>
            <pc:sldMk cId="52517519" sldId="263"/>
            <ac:picMk id="6" creationId="{FF866C6D-2C95-4C04-B2C1-A11C9826739C}"/>
          </ac:picMkLst>
        </pc:picChg>
        <pc:picChg chg="mod">
          <ac:chgData name="Sofia Rodriguez" userId="44dad701-b018-4992-a4f5-d341adb77968" providerId="ADAL" clId="{7F4809AC-73F4-0C4B-AFB3-E82CF626685A}" dt="2021-12-02T23:25:34.195" v="641" actId="207"/>
          <ac:picMkLst>
            <pc:docMk/>
            <pc:sldMk cId="52517519" sldId="263"/>
            <ac:picMk id="23" creationId="{E77BA361-7E6E-CC4B-85E2-8CF78249DB55}"/>
          </ac:picMkLst>
        </pc:picChg>
        <pc:picChg chg="add del mod">
          <ac:chgData name="Sofia Rodriguez" userId="44dad701-b018-4992-a4f5-d341adb77968" providerId="ADAL" clId="{7F4809AC-73F4-0C4B-AFB3-E82CF626685A}" dt="2021-12-02T22:55:42.773" v="534" actId="21"/>
          <ac:picMkLst>
            <pc:docMk/>
            <pc:sldMk cId="52517519" sldId="263"/>
            <ac:picMk id="24" creationId="{C49BF751-D3AF-4748-81D6-F57F9F35C630}"/>
          </ac:picMkLst>
        </pc:picChg>
        <pc:picChg chg="mod">
          <ac:chgData name="Sofia Rodriguez" userId="44dad701-b018-4992-a4f5-d341adb77968" providerId="ADAL" clId="{7F4809AC-73F4-0C4B-AFB3-E82CF626685A}" dt="2021-12-02T23:16:54.349" v="598"/>
          <ac:picMkLst>
            <pc:docMk/>
            <pc:sldMk cId="52517519" sldId="263"/>
            <ac:picMk id="34" creationId="{CFC9308E-981F-9A46-B4D0-2BBE835D4873}"/>
          </ac:picMkLst>
        </pc:picChg>
        <pc:picChg chg="mod">
          <ac:chgData name="Sofia Rodriguez" userId="44dad701-b018-4992-a4f5-d341adb77968" providerId="ADAL" clId="{7F4809AC-73F4-0C4B-AFB3-E82CF626685A}" dt="2021-12-02T22:45:33.701" v="466"/>
          <ac:picMkLst>
            <pc:docMk/>
            <pc:sldMk cId="52517519" sldId="263"/>
            <ac:picMk id="35" creationId="{F1FE9A5E-A6B5-4009-9EF5-2F9187699D5D}"/>
          </ac:picMkLst>
        </pc:picChg>
        <pc:picChg chg="add del mod">
          <ac:chgData name="Sofia Rodriguez" userId="44dad701-b018-4992-a4f5-d341adb77968" providerId="ADAL" clId="{7F4809AC-73F4-0C4B-AFB3-E82CF626685A}" dt="2022-01-24T23:25:13.363" v="655" actId="21"/>
          <ac:picMkLst>
            <pc:docMk/>
            <pc:sldMk cId="52517519" sldId="263"/>
            <ac:picMk id="37" creationId="{D61BD77E-63F4-45A8-AA50-57690E48626E}"/>
          </ac:picMkLst>
        </pc:picChg>
        <pc:picChg chg="add del mod">
          <ac:chgData name="Sofia Rodriguez" userId="44dad701-b018-4992-a4f5-d341adb77968" providerId="ADAL" clId="{7F4809AC-73F4-0C4B-AFB3-E82CF626685A}" dt="2021-12-02T23:00:05.267" v="556" actId="21"/>
          <ac:picMkLst>
            <pc:docMk/>
            <pc:sldMk cId="52517519" sldId="263"/>
            <ac:picMk id="38" creationId="{8781CFD2-C575-4D45-A15C-A04122FEF167}"/>
          </ac:picMkLst>
        </pc:picChg>
        <pc:picChg chg="add del mod">
          <ac:chgData name="Sofia Rodriguez" userId="44dad701-b018-4992-a4f5-d341adb77968" providerId="ADAL" clId="{7F4809AC-73F4-0C4B-AFB3-E82CF626685A}" dt="2021-12-02T23:00:36.156" v="559" actId="21"/>
          <ac:picMkLst>
            <pc:docMk/>
            <pc:sldMk cId="52517519" sldId="263"/>
            <ac:picMk id="39" creationId="{74F3A344-CACB-D34A-B52C-12E619B6F1A2}"/>
          </ac:picMkLst>
        </pc:picChg>
        <pc:picChg chg="add mod">
          <ac:chgData name="Sofia Rodriguez" userId="44dad701-b018-4992-a4f5-d341adb77968" providerId="ADAL" clId="{7F4809AC-73F4-0C4B-AFB3-E82CF626685A}" dt="2021-12-02T23:08:11.635" v="571" actId="1076"/>
          <ac:picMkLst>
            <pc:docMk/>
            <pc:sldMk cId="52517519" sldId="263"/>
            <ac:picMk id="50" creationId="{73349BB1-5E0D-2B4A-8EC6-5CA9052A4F38}"/>
          </ac:picMkLst>
        </pc:picChg>
        <pc:inkChg chg="add">
          <ac:chgData name="Sofia Rodriguez" userId="44dad701-b018-4992-a4f5-d341adb77968" providerId="ADAL" clId="{7F4809AC-73F4-0C4B-AFB3-E82CF626685A}" dt="2021-12-02T22:55:28.675" v="531" actId="9405"/>
          <ac:inkMkLst>
            <pc:docMk/>
            <pc:sldMk cId="52517519" sldId="263"/>
            <ac:inkMk id="33" creationId="{2B08E047-53E3-CC4D-86C4-8C641A2919A8}"/>
          </ac:inkMkLst>
        </pc:inkChg>
        <pc:cxnChg chg="add del">
          <ac:chgData name="Sofia Rodriguez" userId="44dad701-b018-4992-a4f5-d341adb77968" providerId="ADAL" clId="{7F4809AC-73F4-0C4B-AFB3-E82CF626685A}" dt="2021-12-02T23:05:18.113" v="564" actId="478"/>
          <ac:cxnSpMkLst>
            <pc:docMk/>
            <pc:sldMk cId="52517519" sldId="263"/>
            <ac:cxnSpMk id="13" creationId="{3FCC432F-749E-2A48-801D-810715278B52}"/>
          </ac:cxnSpMkLst>
        </pc:cxnChg>
        <pc:cxnChg chg="mod">
          <ac:chgData name="Sofia Rodriguez" userId="44dad701-b018-4992-a4f5-d341adb77968" providerId="ADAL" clId="{7F4809AC-73F4-0C4B-AFB3-E82CF626685A}" dt="2021-12-02T23:20:04.908" v="605" actId="478"/>
          <ac:cxnSpMkLst>
            <pc:docMk/>
            <pc:sldMk cId="52517519" sldId="263"/>
            <ac:cxnSpMk id="52" creationId="{F477259F-8AB7-41C8-B5CD-752EEF216AF4}"/>
          </ac:cxnSpMkLst>
        </pc:cxnChg>
        <pc:cxnChg chg="mod">
          <ac:chgData name="Sofia Rodriguez" userId="44dad701-b018-4992-a4f5-d341adb77968" providerId="ADAL" clId="{7F4809AC-73F4-0C4B-AFB3-E82CF626685A}" dt="2021-12-02T23:20:05.860" v="606" actId="478"/>
          <ac:cxnSpMkLst>
            <pc:docMk/>
            <pc:sldMk cId="52517519" sldId="263"/>
            <ac:cxnSpMk id="55" creationId="{7C73DEA5-307B-49CD-B479-F6E07C7B2921}"/>
          </ac:cxnSpMkLst>
        </pc:cxnChg>
        <pc:cxnChg chg="mod">
          <ac:chgData name="Sofia Rodriguez" userId="44dad701-b018-4992-a4f5-d341adb77968" providerId="ADAL" clId="{7F4809AC-73F4-0C4B-AFB3-E82CF626685A}" dt="2021-12-02T23:20:15.572" v="609"/>
          <ac:cxnSpMkLst>
            <pc:docMk/>
            <pc:sldMk cId="52517519" sldId="263"/>
            <ac:cxnSpMk id="56" creationId="{7D31CD7C-65E2-B542-B1C5-92862F622923}"/>
          </ac:cxnSpMkLst>
        </pc:cxnChg>
        <pc:cxnChg chg="mod">
          <ac:chgData name="Sofia Rodriguez" userId="44dad701-b018-4992-a4f5-d341adb77968" providerId="ADAL" clId="{7F4809AC-73F4-0C4B-AFB3-E82CF626685A}" dt="2021-12-02T23:20:06.767" v="607" actId="478"/>
          <ac:cxnSpMkLst>
            <pc:docMk/>
            <pc:sldMk cId="52517519" sldId="263"/>
            <ac:cxnSpMk id="58" creationId="{745B1CA5-01AC-4199-B11C-076CB037740C}"/>
          </ac:cxnSpMkLst>
        </pc:cxnChg>
        <pc:cxnChg chg="mod">
          <ac:chgData name="Sofia Rodriguez" userId="44dad701-b018-4992-a4f5-d341adb77968" providerId="ADAL" clId="{7F4809AC-73F4-0C4B-AFB3-E82CF626685A}" dt="2021-12-02T23:20:15.572" v="609"/>
          <ac:cxnSpMkLst>
            <pc:docMk/>
            <pc:sldMk cId="52517519" sldId="263"/>
            <ac:cxnSpMk id="61" creationId="{2029DBD2-0D74-E249-BD0A-5126C5EAE853}"/>
          </ac:cxnSpMkLst>
        </pc:cxnChg>
        <pc:cxnChg chg="mod">
          <ac:chgData name="Sofia Rodriguez" userId="44dad701-b018-4992-a4f5-d341adb77968" providerId="ADAL" clId="{7F4809AC-73F4-0C4B-AFB3-E82CF626685A}" dt="2021-12-02T23:20:15.572" v="609"/>
          <ac:cxnSpMkLst>
            <pc:docMk/>
            <pc:sldMk cId="52517519" sldId="263"/>
            <ac:cxnSpMk id="64" creationId="{35AAC47E-0520-184D-8A83-D9E2C6BA1D3F}"/>
          </ac:cxnSpMkLst>
        </pc:cxnChg>
        <pc:cxnChg chg="mod">
          <ac:chgData name="Sofia Rodriguez" userId="44dad701-b018-4992-a4f5-d341adb77968" providerId="ADAL" clId="{7F4809AC-73F4-0C4B-AFB3-E82CF626685A}" dt="2021-12-02T23:22:24.023" v="622" actId="478"/>
          <ac:cxnSpMkLst>
            <pc:docMk/>
            <pc:sldMk cId="52517519" sldId="263"/>
            <ac:cxnSpMk id="68" creationId="{67A27496-09E7-9146-BC2C-49FAAD374B4B}"/>
          </ac:cxnSpMkLst>
        </pc:cxnChg>
        <pc:cxnChg chg="mod">
          <ac:chgData name="Sofia Rodriguez" userId="44dad701-b018-4992-a4f5-d341adb77968" providerId="ADAL" clId="{7F4809AC-73F4-0C4B-AFB3-E82CF626685A}" dt="2021-12-02T23:22:24.023" v="622" actId="478"/>
          <ac:cxnSpMkLst>
            <pc:docMk/>
            <pc:sldMk cId="52517519" sldId="263"/>
            <ac:cxnSpMk id="71" creationId="{F6887934-5F93-794A-98CC-34E818846642}"/>
          </ac:cxnSpMkLst>
        </pc:cxnChg>
        <pc:cxnChg chg="mod">
          <ac:chgData name="Sofia Rodriguez" userId="44dad701-b018-4992-a4f5-d341adb77968" providerId="ADAL" clId="{7F4809AC-73F4-0C4B-AFB3-E82CF626685A}" dt="2021-12-02T23:22:24.023" v="622" actId="478"/>
          <ac:cxnSpMkLst>
            <pc:docMk/>
            <pc:sldMk cId="52517519" sldId="263"/>
            <ac:cxnSpMk id="74" creationId="{0D8ED672-E85F-6145-9C53-5E159EBF4881}"/>
          </ac:cxnSpMkLst>
        </pc:cxnChg>
        <pc:cxnChg chg="mod">
          <ac:chgData name="Sofia Rodriguez" userId="44dad701-b018-4992-a4f5-d341adb77968" providerId="ADAL" clId="{7F4809AC-73F4-0C4B-AFB3-E82CF626685A}" dt="2021-12-02T23:22:34.838" v="624" actId="478"/>
          <ac:cxnSpMkLst>
            <pc:docMk/>
            <pc:sldMk cId="52517519" sldId="263"/>
            <ac:cxnSpMk id="78" creationId="{BC6C0EC3-6D38-0545-9D73-FDCDD105E685}"/>
          </ac:cxnSpMkLst>
        </pc:cxnChg>
        <pc:cxnChg chg="mod">
          <ac:chgData name="Sofia Rodriguez" userId="44dad701-b018-4992-a4f5-d341adb77968" providerId="ADAL" clId="{7F4809AC-73F4-0C4B-AFB3-E82CF626685A}" dt="2021-12-02T23:22:34.838" v="624" actId="478"/>
          <ac:cxnSpMkLst>
            <pc:docMk/>
            <pc:sldMk cId="52517519" sldId="263"/>
            <ac:cxnSpMk id="81" creationId="{8F2B6FEE-6209-D14F-9AFD-455893E628C4}"/>
          </ac:cxnSpMkLst>
        </pc:cxnChg>
        <pc:cxnChg chg="mod">
          <ac:chgData name="Sofia Rodriguez" userId="44dad701-b018-4992-a4f5-d341adb77968" providerId="ADAL" clId="{7F4809AC-73F4-0C4B-AFB3-E82CF626685A}" dt="2021-12-02T23:22:34.838" v="624" actId="478"/>
          <ac:cxnSpMkLst>
            <pc:docMk/>
            <pc:sldMk cId="52517519" sldId="263"/>
            <ac:cxnSpMk id="84" creationId="{EE30500F-441E-0948-B414-509600373481}"/>
          </ac:cxnSpMkLst>
        </pc:cxnChg>
      </pc:sldChg>
      <pc:sldChg chg="del">
        <pc:chgData name="Sofia Rodriguez" userId="44dad701-b018-4992-a4f5-d341adb77968" providerId="ADAL" clId="{7F4809AC-73F4-0C4B-AFB3-E82CF626685A}" dt="2021-12-02T23:36:01.109" v="649" actId="2696"/>
        <pc:sldMkLst>
          <pc:docMk/>
          <pc:sldMk cId="2863251208" sldId="264"/>
        </pc:sldMkLst>
      </pc:sldChg>
      <pc:sldChg chg="addSp modSp new del mod">
        <pc:chgData name="Sofia Rodriguez" userId="44dad701-b018-4992-a4f5-d341adb77968" providerId="ADAL" clId="{7F4809AC-73F4-0C4B-AFB3-E82CF626685A}" dt="2021-12-02T23:17:37.328" v="602" actId="2696"/>
        <pc:sldMkLst>
          <pc:docMk/>
          <pc:sldMk cId="3744076867" sldId="264"/>
        </pc:sldMkLst>
        <pc:picChg chg="add mod">
          <ac:chgData name="Sofia Rodriguez" userId="44dad701-b018-4992-a4f5-d341adb77968" providerId="ADAL" clId="{7F4809AC-73F4-0C4B-AFB3-E82CF626685A}" dt="2021-12-02T23:17:12.925" v="601" actId="1076"/>
          <ac:picMkLst>
            <pc:docMk/>
            <pc:sldMk cId="3744076867" sldId="264"/>
            <ac:picMk id="4" creationId="{430C13AA-B96D-2C4E-AFEE-D1F59A9F57CC}"/>
          </ac:picMkLst>
        </pc:picChg>
      </pc:sldChg>
      <pc:sldChg chg="addSp delSp modSp add del mod ord">
        <pc:chgData name="Sofia Rodriguez" userId="44dad701-b018-4992-a4f5-d341adb77968" providerId="ADAL" clId="{7F4809AC-73F4-0C4B-AFB3-E82CF626685A}" dt="2021-12-02T22:58:11.420" v="549" actId="2696"/>
        <pc:sldMkLst>
          <pc:docMk/>
          <pc:sldMk cId="3753390880" sldId="264"/>
        </pc:sldMkLst>
        <pc:spChg chg="del">
          <ac:chgData name="Sofia Rodriguez" userId="44dad701-b018-4992-a4f5-d341adb77968" providerId="ADAL" clId="{7F4809AC-73F4-0C4B-AFB3-E82CF626685A}" dt="2021-12-02T22:46:10.096" v="472" actId="478"/>
          <ac:spMkLst>
            <pc:docMk/>
            <pc:sldMk cId="3753390880" sldId="264"/>
            <ac:spMk id="6" creationId="{7DE8FD0D-69A8-4713-878D-DF86A270862D}"/>
          </ac:spMkLst>
        </pc:spChg>
        <pc:spChg chg="del">
          <ac:chgData name="Sofia Rodriguez" userId="44dad701-b018-4992-a4f5-d341adb77968" providerId="ADAL" clId="{7F4809AC-73F4-0C4B-AFB3-E82CF626685A}" dt="2021-12-02T22:46:08.027" v="471" actId="478"/>
          <ac:spMkLst>
            <pc:docMk/>
            <pc:sldMk cId="3753390880" sldId="264"/>
            <ac:spMk id="13" creationId="{284B6676-B800-450D-89B8-2E108FCC7432}"/>
          </ac:spMkLst>
        </pc:spChg>
        <pc:picChg chg="mod">
          <ac:chgData name="Sofia Rodriguez" userId="44dad701-b018-4992-a4f5-d341adb77968" providerId="ADAL" clId="{7F4809AC-73F4-0C4B-AFB3-E82CF626685A}" dt="2021-12-02T22:53:38.217" v="529" actId="1076"/>
          <ac:picMkLst>
            <pc:docMk/>
            <pc:sldMk cId="3753390880" sldId="264"/>
            <ac:picMk id="18" creationId="{1AFE9BE7-E881-48D8-B49E-2C8866A1937C}"/>
          </ac:picMkLst>
        </pc:picChg>
        <pc:picChg chg="add del mod">
          <ac:chgData name="Sofia Rodriguez" userId="44dad701-b018-4992-a4f5-d341adb77968" providerId="ADAL" clId="{7F4809AC-73F4-0C4B-AFB3-E82CF626685A}" dt="2021-12-02T22:58:09.510" v="548" actId="21"/>
          <ac:picMkLst>
            <pc:docMk/>
            <pc:sldMk cId="3753390880" sldId="264"/>
            <ac:picMk id="33" creationId="{100473A8-EA8A-CA41-81C1-EB0B4F19F75C}"/>
          </ac:picMkLst>
        </pc:picChg>
        <pc:picChg chg="mod">
          <ac:chgData name="Sofia Rodriguez" userId="44dad701-b018-4992-a4f5-d341adb77968" providerId="ADAL" clId="{7F4809AC-73F4-0C4B-AFB3-E82CF626685A}" dt="2021-12-02T22:53:38.217" v="529" actId="1076"/>
          <ac:picMkLst>
            <pc:docMk/>
            <pc:sldMk cId="3753390880" sldId="264"/>
            <ac:picMk id="35" creationId="{F1FE9A5E-A6B5-4009-9EF5-2F9187699D5D}"/>
          </ac:picMkLst>
        </pc:picChg>
      </pc:sldChg>
      <pc:sldChg chg="add del">
        <pc:chgData name="Sofia Rodriguez" userId="44dad701-b018-4992-a4f5-d341adb77968" providerId="ADAL" clId="{7F4809AC-73F4-0C4B-AFB3-E82CF626685A}" dt="2021-12-02T21:36:28.875" v="327" actId="2696"/>
        <pc:sldMkLst>
          <pc:docMk/>
          <pc:sldMk cId="1294143705" sldId="268"/>
        </pc:sldMkLst>
      </pc:sldChg>
      <pc:sldChg chg="delSp modSp add del mod modNotes">
        <pc:chgData name="Sofia Rodriguez" userId="44dad701-b018-4992-a4f5-d341adb77968" providerId="ADAL" clId="{7F4809AC-73F4-0C4B-AFB3-E82CF626685A}" dt="2021-12-02T21:36:29.862" v="328" actId="2696"/>
        <pc:sldMkLst>
          <pc:docMk/>
          <pc:sldMk cId="3073093676" sldId="343"/>
        </pc:sldMkLst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23" creationId="{7F084B60-150B-42B3-B0DB-033DDC98CBEE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03" creationId="{52895E4B-7614-4A6C-9DD4-E9BA42D7370D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12" creationId="{961459CF-5FBE-4BF2-8EC7-DAC2039B7C98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14" creationId="{823063A8-E887-41B1-901C-5ACD13A12347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15" creationId="{4B5F794B-659A-41EE-8BCD-DA13C40B85D9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18" creationId="{E232942C-9375-4AE4-935E-A12DEEB4D1BE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25" creationId="{035FBC31-833A-435C-B73F-6CBFEC1FEEBD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32" creationId="{AA2A9C65-4FC3-4B38-A94A-5B43778B7284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38" creationId="{AFAB50D3-5F73-4AAF-BDC5-72BBF6330415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39" creationId="{A0C47BE9-8D6F-4613-ACA7-81DAACC23977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40" creationId="{28F62BCE-CEAD-4970-975F-B3B56F4575DF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41" creationId="{9A3B7003-A71A-4A5E-A466-23F26B97459C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42" creationId="{F40CF6A1-4517-49C6-9406-34BDF82A50A9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43" creationId="{4ADBF244-7B0C-49CF-A585-0814B5772EB5}"/>
          </ac:spMkLst>
        </pc:spChg>
        <pc:spChg chg="del">
          <ac:chgData name="Sofia Rodriguez" userId="44dad701-b018-4992-a4f5-d341adb77968" providerId="ADAL" clId="{7F4809AC-73F4-0C4B-AFB3-E82CF626685A}" dt="2021-12-02T21:31:19.827" v="219" actId="21"/>
          <ac:spMkLst>
            <pc:docMk/>
            <pc:sldMk cId="3073093676" sldId="343"/>
            <ac:spMk id="144" creationId="{1F3BA6D6-A4E3-4CAC-960B-2F335E960E9A}"/>
          </ac:spMkLst>
        </pc:spChg>
        <pc:grpChg chg="del">
          <ac:chgData name="Sofia Rodriguez" userId="44dad701-b018-4992-a4f5-d341adb77968" providerId="ADAL" clId="{7F4809AC-73F4-0C4B-AFB3-E82CF626685A}" dt="2021-12-02T21:31:19.827" v="219" actId="21"/>
          <ac:grpSpMkLst>
            <pc:docMk/>
            <pc:sldMk cId="3073093676" sldId="343"/>
            <ac:grpSpMk id="123" creationId="{642CA4B8-F946-42CE-BC30-EB9816AAFE84}"/>
          </ac:grpSpMkLst>
        </pc:grpChg>
        <pc:picChg chg="del">
          <ac:chgData name="Sofia Rodriguez" userId="44dad701-b018-4992-a4f5-d341adb77968" providerId="ADAL" clId="{7F4809AC-73F4-0C4B-AFB3-E82CF626685A}" dt="2021-12-02T21:31:19.827" v="219" actId="21"/>
          <ac:picMkLst>
            <pc:docMk/>
            <pc:sldMk cId="3073093676" sldId="343"/>
            <ac:picMk id="5" creationId="{725327D0-EE2A-4859-8A95-574F02BBC7EA}"/>
          </ac:picMkLst>
        </pc:pic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31" creationId="{13525745-E204-47F6-85E6-C0D101975274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32" creationId="{8F1A95D9-3B97-47DD-8176-2B7D99ECE56F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51" creationId="{15BE9401-8939-440D-8FC9-7875CEF6CB28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57" creationId="{0716C24D-329A-4CA6-9114-6A8962596007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59" creationId="{F2FB7243-F2B9-41B7-8574-7737E9A5E7A8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101" creationId="{748E2EFC-B500-49F6-8BB2-0250EB687A54}"/>
          </ac:cxnSpMkLst>
        </pc:cxnChg>
        <pc:cxnChg chg="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121" creationId="{1EB24907-AC1E-4714-8A0B-86DF7E994DD1}"/>
          </ac:cxnSpMkLst>
        </pc:cxnChg>
        <pc:cxnChg chg="del mod">
          <ac:chgData name="Sofia Rodriguez" userId="44dad701-b018-4992-a4f5-d341adb77968" providerId="ADAL" clId="{7F4809AC-73F4-0C4B-AFB3-E82CF626685A}" dt="2021-12-02T21:31:19.827" v="219" actId="21"/>
          <ac:cxnSpMkLst>
            <pc:docMk/>
            <pc:sldMk cId="3073093676" sldId="343"/>
            <ac:cxnSpMk id="130" creationId="{2A246E82-75DE-4D6B-B8DD-2D4CBB8185C4}"/>
          </ac:cxnSpMkLst>
        </pc:cxnChg>
      </pc:sldChg>
      <pc:sldChg chg="add del">
        <pc:chgData name="Sofia Rodriguez" userId="44dad701-b018-4992-a4f5-d341adb77968" providerId="ADAL" clId="{7F4809AC-73F4-0C4B-AFB3-E82CF626685A}" dt="2021-12-02T21:26:26.096" v="90" actId="2696"/>
        <pc:sldMkLst>
          <pc:docMk/>
          <pc:sldMk cId="1643434732" sldId="354"/>
        </pc:sldMkLst>
      </pc:sldChg>
      <pc:sldMasterChg chg="delSldLayout">
        <pc:chgData name="Sofia Rodriguez" userId="44dad701-b018-4992-a4f5-d341adb77968" providerId="ADAL" clId="{7F4809AC-73F4-0C4B-AFB3-E82CF626685A}" dt="2021-12-02T22:17:16.838" v="333" actId="2696"/>
        <pc:sldMasterMkLst>
          <pc:docMk/>
          <pc:sldMasterMk cId="456720517" sldId="2147483672"/>
        </pc:sldMasterMkLst>
        <pc:sldLayoutChg chg="del">
          <pc:chgData name="Sofia Rodriguez" userId="44dad701-b018-4992-a4f5-d341adb77968" providerId="ADAL" clId="{7F4809AC-73F4-0C4B-AFB3-E82CF626685A}" dt="2021-12-02T22:17:16.838" v="333" actId="2696"/>
          <pc:sldLayoutMkLst>
            <pc:docMk/>
            <pc:sldMasterMk cId="456720517" sldId="2147483672"/>
            <pc:sldLayoutMk cId="202518357" sldId="2147483672"/>
          </pc:sldLayoutMkLst>
        </pc:sldLayoutChg>
        <pc:sldLayoutChg chg="del">
          <pc:chgData name="Sofia Rodriguez" userId="44dad701-b018-4992-a4f5-d341adb77968" providerId="ADAL" clId="{7F4809AC-73F4-0C4B-AFB3-E82CF626685A}" dt="2021-12-02T21:36:28.875" v="327" actId="2696"/>
          <pc:sldLayoutMkLst>
            <pc:docMk/>
            <pc:sldMasterMk cId="456720517" sldId="2147483672"/>
            <pc:sldLayoutMk cId="2826396788" sldId="2147483672"/>
          </pc:sldLayoutMkLst>
        </pc:sldLayoutChg>
        <pc:sldLayoutChg chg="del">
          <pc:chgData name="Sofia Rodriguez" userId="44dad701-b018-4992-a4f5-d341adb77968" providerId="ADAL" clId="{7F4809AC-73F4-0C4B-AFB3-E82CF626685A}" dt="2021-12-02T21:26:26.096" v="90" actId="2696"/>
          <pc:sldLayoutMkLst>
            <pc:docMk/>
            <pc:sldMasterMk cId="456720517" sldId="2147483672"/>
            <pc:sldLayoutMk cId="2014845392" sldId="2147483673"/>
          </pc:sldLayoutMkLst>
        </pc:sldLayoutChg>
      </pc:sldMasterChg>
    </pc:docChg>
  </pc:docChgLst>
  <pc:docChgLst>
    <pc:chgData name="David Jay" userId="b2086089-43e9-4bb2-8316-095bb6bc015c" providerId="ADAL" clId="{07BE8A39-4E71-4712-B8D9-6C520B9F107B}"/>
    <pc:docChg chg="custSel modSld">
      <pc:chgData name="David Jay" userId="b2086089-43e9-4bb2-8316-095bb6bc015c" providerId="ADAL" clId="{07BE8A39-4E71-4712-B8D9-6C520B9F107B}" dt="2022-03-28T05:49:38.132" v="176" actId="1076"/>
      <pc:docMkLst>
        <pc:docMk/>
      </pc:docMkLst>
      <pc:sldChg chg="modSp mod">
        <pc:chgData name="David Jay" userId="b2086089-43e9-4bb2-8316-095bb6bc015c" providerId="ADAL" clId="{07BE8A39-4E71-4712-B8D9-6C520B9F107B}" dt="2022-03-28T04:14:18.097" v="164" actId="20577"/>
        <pc:sldMkLst>
          <pc:docMk/>
          <pc:sldMk cId="2869327542" sldId="275"/>
        </pc:sldMkLst>
        <pc:spChg chg="mod">
          <ac:chgData name="David Jay" userId="b2086089-43e9-4bb2-8316-095bb6bc015c" providerId="ADAL" clId="{07BE8A39-4E71-4712-B8D9-6C520B9F107B}" dt="2022-03-28T04:14:18.097" v="164" actId="20577"/>
          <ac:spMkLst>
            <pc:docMk/>
            <pc:sldMk cId="2869327542" sldId="275"/>
            <ac:spMk id="19" creationId="{EC574BF7-C6FA-8D41-926F-45607E0064C7}"/>
          </ac:spMkLst>
        </pc:spChg>
        <pc:spChg chg="mod">
          <ac:chgData name="David Jay" userId="b2086089-43e9-4bb2-8316-095bb6bc015c" providerId="ADAL" clId="{07BE8A39-4E71-4712-B8D9-6C520B9F107B}" dt="2022-03-28T04:13:53.186" v="156" actId="20577"/>
          <ac:spMkLst>
            <pc:docMk/>
            <pc:sldMk cId="2869327542" sldId="275"/>
            <ac:spMk id="20" creationId="{96FCA4D2-555F-8C4B-95E1-9845F26DA6BC}"/>
          </ac:spMkLst>
        </pc:spChg>
        <pc:spChg chg="mod">
          <ac:chgData name="David Jay" userId="b2086089-43e9-4bb2-8316-095bb6bc015c" providerId="ADAL" clId="{07BE8A39-4E71-4712-B8D9-6C520B9F107B}" dt="2022-03-28T04:05:10.935" v="140" actId="20577"/>
          <ac:spMkLst>
            <pc:docMk/>
            <pc:sldMk cId="2869327542" sldId="275"/>
            <ac:spMk id="21" creationId="{0897F587-E27A-344D-B54F-B299CCEE6CCF}"/>
          </ac:spMkLst>
        </pc:spChg>
      </pc:sldChg>
      <pc:sldChg chg="addSp delSp modSp mod">
        <pc:chgData name="David Jay" userId="b2086089-43e9-4bb2-8316-095bb6bc015c" providerId="ADAL" clId="{07BE8A39-4E71-4712-B8D9-6C520B9F107B}" dt="2022-03-28T05:49:38.132" v="176" actId="1076"/>
        <pc:sldMkLst>
          <pc:docMk/>
          <pc:sldMk cId="884843352" sldId="277"/>
        </pc:sldMkLst>
        <pc:picChg chg="add del mod">
          <ac:chgData name="David Jay" userId="b2086089-43e9-4bb2-8316-095bb6bc015c" providerId="ADAL" clId="{07BE8A39-4E71-4712-B8D9-6C520B9F107B}" dt="2022-03-28T05:48:41.241" v="167" actId="478"/>
          <ac:picMkLst>
            <pc:docMk/>
            <pc:sldMk cId="884843352" sldId="277"/>
            <ac:picMk id="10" creationId="{97EBD723-1FCD-4489-AA6C-6482D39A54AE}"/>
          </ac:picMkLst>
        </pc:picChg>
        <pc:picChg chg="add mod">
          <ac:chgData name="David Jay" userId="b2086089-43e9-4bb2-8316-095bb6bc015c" providerId="ADAL" clId="{07BE8A39-4E71-4712-B8D9-6C520B9F107B}" dt="2022-03-28T05:49:38.132" v="176" actId="1076"/>
          <ac:picMkLst>
            <pc:docMk/>
            <pc:sldMk cId="884843352" sldId="277"/>
            <ac:picMk id="12" creationId="{889738E2-5D10-4E95-AC68-ACC50627BA7D}"/>
          </ac:picMkLst>
        </pc:picChg>
        <pc:picChg chg="del">
          <ac:chgData name="David Jay" userId="b2086089-43e9-4bb2-8316-095bb6bc015c" providerId="ADAL" clId="{07BE8A39-4E71-4712-B8D9-6C520B9F107B}" dt="2022-03-28T05:49:23.738" v="171" actId="478"/>
          <ac:picMkLst>
            <pc:docMk/>
            <pc:sldMk cId="884843352" sldId="277"/>
            <ac:picMk id="24" creationId="{FE587633-5292-5746-9E8D-AF53251673FE}"/>
          </ac:picMkLst>
        </pc:picChg>
      </pc:sldChg>
    </pc:docChg>
  </pc:docChgLst>
  <pc:docChgLst>
    <pc:chgData name="Sofia Rodriguez" userId="44dad701-b018-4992-a4f5-d341adb77968" providerId="ADAL" clId="{070EFE12-18D3-6041-8AB9-FBE041890CAC}"/>
    <pc:docChg chg="undo redo custSel addSld delSld modSld sldOrd">
      <pc:chgData name="Sofia Rodriguez" userId="44dad701-b018-4992-a4f5-d341adb77968" providerId="ADAL" clId="{070EFE12-18D3-6041-8AB9-FBE041890CAC}" dt="2022-03-28T06:16:15.646" v="4973" actId="1076"/>
      <pc:docMkLst>
        <pc:docMk/>
      </pc:docMkLst>
      <pc:sldChg chg="addSp delSp modSp del mod">
        <pc:chgData name="Sofia Rodriguez" userId="44dad701-b018-4992-a4f5-d341adb77968" providerId="ADAL" clId="{070EFE12-18D3-6041-8AB9-FBE041890CAC}" dt="2022-03-03T17:03:36.241" v="832" actId="2696"/>
        <pc:sldMkLst>
          <pc:docMk/>
          <pc:sldMk cId="52517519" sldId="263"/>
        </pc:sldMkLst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3" creationId="{177ECFD2-D73B-4DBA-AB9C-985FE576ACBD}"/>
          </ac:spMkLst>
        </pc:spChg>
        <pc:spChg chg="del">
          <ac:chgData name="Sofia Rodriguez" userId="44dad701-b018-4992-a4f5-d341adb77968" providerId="ADAL" clId="{070EFE12-18D3-6041-8AB9-FBE041890CAC}" dt="2022-03-01T17:59:08.547" v="16" actId="478"/>
          <ac:spMkLst>
            <pc:docMk/>
            <pc:sldMk cId="52517519" sldId="263"/>
            <ac:spMk id="4" creationId="{7F7ECB1D-3EBD-4C76-A700-507AD2C63352}"/>
          </ac:spMkLst>
        </pc:spChg>
        <pc:spChg chg="add mod topLvl">
          <ac:chgData name="Sofia Rodriguez" userId="44dad701-b018-4992-a4f5-d341adb77968" providerId="ADAL" clId="{070EFE12-18D3-6041-8AB9-FBE041890CAC}" dt="2022-03-03T16:57:22.177" v="774" actId="20577"/>
          <ac:spMkLst>
            <pc:docMk/>
            <pc:sldMk cId="52517519" sldId="263"/>
            <ac:spMk id="6" creationId="{16712807-3FA5-D448-9ABA-761EFF78DF84}"/>
          </ac:spMkLst>
        </pc:spChg>
        <pc:spChg chg="mod">
          <ac:chgData name="Sofia Rodriguez" userId="44dad701-b018-4992-a4f5-d341adb77968" providerId="ADAL" clId="{070EFE12-18D3-6041-8AB9-FBE041890CAC}" dt="2022-03-02T17:13:15.807" v="756" actId="20577"/>
          <ac:spMkLst>
            <pc:docMk/>
            <pc:sldMk cId="52517519" sldId="263"/>
            <ac:spMk id="7" creationId="{00000000-0000-0000-0000-000000000000}"/>
          </ac:spMkLst>
        </pc:spChg>
        <pc:spChg chg="mod">
          <ac:chgData name="Sofia Rodriguez" userId="44dad701-b018-4992-a4f5-d341adb77968" providerId="ADAL" clId="{070EFE12-18D3-6041-8AB9-FBE041890CAC}" dt="2022-03-02T17:13:29.328" v="758" actId="20577"/>
          <ac:spMkLst>
            <pc:docMk/>
            <pc:sldMk cId="52517519" sldId="263"/>
            <ac:spMk id="9" creationId="{00000000-0000-0000-0000-000000000000}"/>
          </ac:spMkLst>
        </pc:spChg>
        <pc:spChg chg="del">
          <ac:chgData name="Sofia Rodriguez" userId="44dad701-b018-4992-a4f5-d341adb77968" providerId="ADAL" clId="{070EFE12-18D3-6041-8AB9-FBE041890CAC}" dt="2022-03-01T17:59:10.524" v="17" actId="478"/>
          <ac:spMkLst>
            <pc:docMk/>
            <pc:sldMk cId="52517519" sldId="263"/>
            <ac:spMk id="10" creationId="{E8F145DA-FE86-47A5-A9D4-30B8C6678042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11" creationId="{0FA1D68D-08A5-473A-8319-A08277E189B1}"/>
          </ac:spMkLst>
        </pc:spChg>
        <pc:spChg chg="add mod">
          <ac:chgData name="Sofia Rodriguez" userId="44dad701-b018-4992-a4f5-d341adb77968" providerId="ADAL" clId="{070EFE12-18D3-6041-8AB9-FBE041890CAC}" dt="2022-03-03T16:58:27.114" v="779" actId="20577"/>
          <ac:spMkLst>
            <pc:docMk/>
            <pc:sldMk cId="52517519" sldId="263"/>
            <ac:spMk id="11" creationId="{BE82E269-CDB4-E144-A6B0-FCCD69234D8B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12" creationId="{4BAC056E-80EF-4D52-87DC-D1739CB163B4}"/>
          </ac:spMkLst>
        </pc:spChg>
        <pc:spChg chg="add mod">
          <ac:chgData name="Sofia Rodriguez" userId="44dad701-b018-4992-a4f5-d341adb77968" providerId="ADAL" clId="{070EFE12-18D3-6041-8AB9-FBE041890CAC}" dt="2022-03-03T16:57:44.618" v="775" actId="20577"/>
          <ac:spMkLst>
            <pc:docMk/>
            <pc:sldMk cId="52517519" sldId="263"/>
            <ac:spMk id="12" creationId="{FB63B639-7442-9949-B3F8-977FE44166FF}"/>
          </ac:spMkLst>
        </pc:spChg>
        <pc:spChg chg="del">
          <ac:chgData name="Sofia Rodriguez" userId="44dad701-b018-4992-a4f5-d341adb77968" providerId="ADAL" clId="{070EFE12-18D3-6041-8AB9-FBE041890CAC}" dt="2022-03-01T17:59:01.079" v="11" actId="478"/>
          <ac:spMkLst>
            <pc:docMk/>
            <pc:sldMk cId="52517519" sldId="263"/>
            <ac:spMk id="14" creationId="{5607FCD9-9DCC-4C1E-92C4-FFA610927B76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19" creationId="{185519FA-31BA-4F51-BD4E-0527D8836081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20" creationId="{0373E2C7-51A6-4A66-9431-2B098D92CBE0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21" creationId="{A19DA90F-6DAA-4E9F-BED1-58470F5EF93F}"/>
          </ac:spMkLst>
        </pc:spChg>
        <pc:spChg chg="add del mod">
          <ac:chgData name="Sofia Rodriguez" userId="44dad701-b018-4992-a4f5-d341adb77968" providerId="ADAL" clId="{070EFE12-18D3-6041-8AB9-FBE041890CAC}" dt="2022-03-01T18:22:39.944" v="452" actId="478"/>
          <ac:spMkLst>
            <pc:docMk/>
            <pc:sldMk cId="52517519" sldId="263"/>
            <ac:spMk id="30" creationId="{4678CD9C-8F71-364B-83E6-14A9C435FF69}"/>
          </ac:spMkLst>
        </pc:spChg>
        <pc:spChg chg="add del mod">
          <ac:chgData name="Sofia Rodriguez" userId="44dad701-b018-4992-a4f5-d341adb77968" providerId="ADAL" clId="{070EFE12-18D3-6041-8AB9-FBE041890CAC}" dt="2022-03-01T19:08:28.513" v="567" actId="478"/>
          <ac:spMkLst>
            <pc:docMk/>
            <pc:sldMk cId="52517519" sldId="263"/>
            <ac:spMk id="31" creationId="{46474F8D-CA22-1C4A-8D1D-355D29344787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36" creationId="{105C9F0B-425D-4386-9EFD-58EC39970450}"/>
          </ac:spMkLst>
        </pc:spChg>
        <pc:spChg chg="del">
          <ac:chgData name="Sofia Rodriguez" userId="44dad701-b018-4992-a4f5-d341adb77968" providerId="ADAL" clId="{070EFE12-18D3-6041-8AB9-FBE041890CAC}" dt="2022-03-01T17:59:06.830" v="15" actId="478"/>
          <ac:spMkLst>
            <pc:docMk/>
            <pc:sldMk cId="52517519" sldId="263"/>
            <ac:spMk id="38" creationId="{F6D06DC6-169D-4CDF-8A9D-C618322D4342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50" creationId="{E7C59DB1-CD5E-4F6B-A5F3-35B0AF0830DB}"/>
          </ac:spMkLst>
        </pc:spChg>
        <pc:spChg chg="add mod">
          <ac:chgData name="Sofia Rodriguez" userId="44dad701-b018-4992-a4f5-d341adb77968" providerId="ADAL" clId="{070EFE12-18D3-6041-8AB9-FBE041890CAC}" dt="2022-03-01T18:00:31.350" v="23" actId="1076"/>
          <ac:spMkLst>
            <pc:docMk/>
            <pc:sldMk cId="52517519" sldId="263"/>
            <ac:spMk id="51" creationId="{6AACB36C-2A1D-3B4F-A50C-FBB42015D1A9}"/>
          </ac:spMkLst>
        </pc:spChg>
        <pc:spChg chg="add mod">
          <ac:chgData name="Sofia Rodriguez" userId="44dad701-b018-4992-a4f5-d341adb77968" providerId="ADAL" clId="{070EFE12-18D3-6041-8AB9-FBE041890CAC}" dt="2022-03-01T18:00:47.785" v="27" actId="14100"/>
          <ac:spMkLst>
            <pc:docMk/>
            <pc:sldMk cId="52517519" sldId="263"/>
            <ac:spMk id="52" creationId="{C40BC2A7-4206-734E-8B52-942A86BB7809}"/>
          </ac:spMkLst>
        </pc:spChg>
        <pc:spChg chg="add del mod">
          <ac:chgData name="Sofia Rodriguez" userId="44dad701-b018-4992-a4f5-d341adb77968" providerId="ADAL" clId="{070EFE12-18D3-6041-8AB9-FBE041890CAC}" dt="2022-03-01T18:16:16.740" v="307" actId="478"/>
          <ac:spMkLst>
            <pc:docMk/>
            <pc:sldMk cId="52517519" sldId="263"/>
            <ac:spMk id="53" creationId="{AEA38C9D-4F4C-BA4B-B742-5AF51C918738}"/>
          </ac:spMkLst>
        </pc:spChg>
        <pc:spChg chg="add del mod">
          <ac:chgData name="Sofia Rodriguez" userId="44dad701-b018-4992-a4f5-d341adb77968" providerId="ADAL" clId="{070EFE12-18D3-6041-8AB9-FBE041890CAC}" dt="2022-03-01T18:01:02.823" v="33" actId="478"/>
          <ac:spMkLst>
            <pc:docMk/>
            <pc:sldMk cId="52517519" sldId="263"/>
            <ac:spMk id="54" creationId="{FF9CAAFC-D8B1-3945-B024-327DD7D34EC3}"/>
          </ac:spMkLst>
        </pc:spChg>
        <pc:spChg chg="add del mod">
          <ac:chgData name="Sofia Rodriguez" userId="44dad701-b018-4992-a4f5-d341adb77968" providerId="ADAL" clId="{070EFE12-18D3-6041-8AB9-FBE041890CAC}" dt="2022-03-01T18:16:17.905" v="308" actId="478"/>
          <ac:spMkLst>
            <pc:docMk/>
            <pc:sldMk cId="52517519" sldId="263"/>
            <ac:spMk id="55" creationId="{3D42064B-136D-264C-B5D9-B2CD80BF43C1}"/>
          </ac:spMkLst>
        </pc:spChg>
        <pc:spChg chg="add del mod topLvl">
          <ac:chgData name="Sofia Rodriguez" userId="44dad701-b018-4992-a4f5-d341adb77968" providerId="ADAL" clId="{070EFE12-18D3-6041-8AB9-FBE041890CAC}" dt="2022-03-01T18:18:44.935" v="333" actId="478"/>
          <ac:spMkLst>
            <pc:docMk/>
            <pc:sldMk cId="52517519" sldId="263"/>
            <ac:spMk id="56" creationId="{89820276-7A16-C146-8FB1-43F77C25F385}"/>
          </ac:spMkLst>
        </pc:spChg>
        <pc:spChg chg="add del mod topLvl">
          <ac:chgData name="Sofia Rodriguez" userId="44dad701-b018-4992-a4f5-d341adb77968" providerId="ADAL" clId="{070EFE12-18D3-6041-8AB9-FBE041890CAC}" dt="2022-03-01T19:08:39.848" v="573" actId="478"/>
          <ac:spMkLst>
            <pc:docMk/>
            <pc:sldMk cId="52517519" sldId="263"/>
            <ac:spMk id="57" creationId="{7070AFBB-E7DA-5041-82BC-029FBEA34345}"/>
          </ac:spMkLst>
        </pc:spChg>
        <pc:spChg chg="add del mod">
          <ac:chgData name="Sofia Rodriguez" userId="44dad701-b018-4992-a4f5-d341adb77968" providerId="ADAL" clId="{070EFE12-18D3-6041-8AB9-FBE041890CAC}" dt="2022-03-01T18:06:44.900" v="164" actId="478"/>
          <ac:spMkLst>
            <pc:docMk/>
            <pc:sldMk cId="52517519" sldId="263"/>
            <ac:spMk id="58" creationId="{D9F90BB6-1995-9540-8724-8818945027CC}"/>
          </ac:spMkLst>
        </pc:spChg>
        <pc:spChg chg="add del mod">
          <ac:chgData name="Sofia Rodriguez" userId="44dad701-b018-4992-a4f5-d341adb77968" providerId="ADAL" clId="{070EFE12-18D3-6041-8AB9-FBE041890CAC}" dt="2022-03-01T18:06:33.869" v="155" actId="478"/>
          <ac:spMkLst>
            <pc:docMk/>
            <pc:sldMk cId="52517519" sldId="263"/>
            <ac:spMk id="59" creationId="{F0618405-517E-D241-ADB6-97842BD4181C}"/>
          </ac:spMkLst>
        </pc:spChg>
        <pc:spChg chg="add del mod">
          <ac:chgData name="Sofia Rodriguez" userId="44dad701-b018-4992-a4f5-d341adb77968" providerId="ADAL" clId="{070EFE12-18D3-6041-8AB9-FBE041890CAC}" dt="2022-03-01T18:04:10.424" v="118"/>
          <ac:spMkLst>
            <pc:docMk/>
            <pc:sldMk cId="52517519" sldId="263"/>
            <ac:spMk id="60" creationId="{2C7DE5E5-7468-CE4D-80A3-6884AD539003}"/>
          </ac:spMkLst>
        </pc:spChg>
        <pc:spChg chg="add del mod">
          <ac:chgData name="Sofia Rodriguez" userId="44dad701-b018-4992-a4f5-d341adb77968" providerId="ADAL" clId="{070EFE12-18D3-6041-8AB9-FBE041890CAC}" dt="2022-03-01T18:04:10.424" v="118"/>
          <ac:spMkLst>
            <pc:docMk/>
            <pc:sldMk cId="52517519" sldId="263"/>
            <ac:spMk id="61" creationId="{615F67A9-10C3-D649-8BF1-57C7F5A764C1}"/>
          </ac:spMkLst>
        </pc:spChg>
        <pc:spChg chg="add del mod topLvl">
          <ac:chgData name="Sofia Rodriguez" userId="44dad701-b018-4992-a4f5-d341adb77968" providerId="ADAL" clId="{070EFE12-18D3-6041-8AB9-FBE041890CAC}" dt="2022-03-01T18:12:01.914" v="240" actId="478"/>
          <ac:spMkLst>
            <pc:docMk/>
            <pc:sldMk cId="52517519" sldId="263"/>
            <ac:spMk id="62" creationId="{DFABADC8-8F14-2D48-9038-C6BAFE5809F1}"/>
          </ac:spMkLst>
        </pc:spChg>
        <pc:spChg chg="add mod">
          <ac:chgData name="Sofia Rodriguez" userId="44dad701-b018-4992-a4f5-d341adb77968" providerId="ADAL" clId="{070EFE12-18D3-6041-8AB9-FBE041890CAC}" dt="2022-03-01T18:10:06.030" v="193" actId="20577"/>
          <ac:spMkLst>
            <pc:docMk/>
            <pc:sldMk cId="52517519" sldId="263"/>
            <ac:spMk id="63" creationId="{D5C81AAB-813F-8F4F-993A-2978CCBF9280}"/>
          </ac:spMkLst>
        </pc:spChg>
        <pc:spChg chg="add mod">
          <ac:chgData name="Sofia Rodriguez" userId="44dad701-b018-4992-a4f5-d341adb77968" providerId="ADAL" clId="{070EFE12-18D3-6041-8AB9-FBE041890CAC}" dt="2022-03-01T18:16:45.798" v="318" actId="20577"/>
          <ac:spMkLst>
            <pc:docMk/>
            <pc:sldMk cId="52517519" sldId="263"/>
            <ac:spMk id="64" creationId="{AC1869BE-4100-EF4E-B0DE-B706EA629FE7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65" creationId="{DAC9EA11-14E0-0249-84C5-70486599A214}"/>
          </ac:spMkLst>
        </pc:spChg>
        <pc:spChg chg="add del mod">
          <ac:chgData name="Sofia Rodriguez" userId="44dad701-b018-4992-a4f5-d341adb77968" providerId="ADAL" clId="{070EFE12-18D3-6041-8AB9-FBE041890CAC}" dt="2022-03-01T19:08:34.154" v="571" actId="478"/>
          <ac:spMkLst>
            <pc:docMk/>
            <pc:sldMk cId="52517519" sldId="263"/>
            <ac:spMk id="66" creationId="{54A518D6-F7ED-CA4C-820C-B9F1F21FEA1F}"/>
          </ac:spMkLst>
        </pc:spChg>
        <pc:spChg chg="add del mod">
          <ac:chgData name="Sofia Rodriguez" userId="44dad701-b018-4992-a4f5-d341adb77968" providerId="ADAL" clId="{070EFE12-18D3-6041-8AB9-FBE041890CAC}" dt="2022-03-01T19:08:27.587" v="566" actId="478"/>
          <ac:spMkLst>
            <pc:docMk/>
            <pc:sldMk cId="52517519" sldId="263"/>
            <ac:spMk id="67" creationId="{72555863-4144-854E-AA33-566BD393BBCC}"/>
          </ac:spMkLst>
        </pc:spChg>
        <pc:spChg chg="add del mod">
          <ac:chgData name="Sofia Rodriguez" userId="44dad701-b018-4992-a4f5-d341adb77968" providerId="ADAL" clId="{070EFE12-18D3-6041-8AB9-FBE041890CAC}" dt="2022-03-01T19:08:30.077" v="568" actId="478"/>
          <ac:spMkLst>
            <pc:docMk/>
            <pc:sldMk cId="52517519" sldId="263"/>
            <ac:spMk id="68" creationId="{6C84C983-7F9A-304B-9E1E-B40C84DA8405}"/>
          </ac:spMkLst>
        </pc:spChg>
        <pc:spChg chg="add del mod">
          <ac:chgData name="Sofia Rodriguez" userId="44dad701-b018-4992-a4f5-d341adb77968" providerId="ADAL" clId="{070EFE12-18D3-6041-8AB9-FBE041890CAC}" dt="2022-03-01T19:20:01.150" v="651" actId="478"/>
          <ac:spMkLst>
            <pc:docMk/>
            <pc:sldMk cId="52517519" sldId="263"/>
            <ac:spMk id="69" creationId="{FE39A301-98D8-B74A-8D71-8696AD050D28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86" creationId="{374884B0-5FAE-473A-B1F3-8E2106CA567D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87" creationId="{4F59B419-0867-4DF3-9C53-17E2FC6CE24E}"/>
          </ac:spMkLst>
        </pc:spChg>
        <pc:spChg chg="del">
          <ac:chgData name="Sofia Rodriguez" userId="44dad701-b018-4992-a4f5-d341adb77968" providerId="ADAL" clId="{070EFE12-18D3-6041-8AB9-FBE041890CAC}" dt="2022-03-01T17:59:03.695" v="12" actId="478"/>
          <ac:spMkLst>
            <pc:docMk/>
            <pc:sldMk cId="52517519" sldId="263"/>
            <ac:spMk id="88" creationId="{CC608A77-C240-B14D-BFAB-131666323235}"/>
          </ac:spMkLst>
        </pc:spChg>
        <pc:grpChg chg="add del mod">
          <ac:chgData name="Sofia Rodriguez" userId="44dad701-b018-4992-a4f5-d341adb77968" providerId="ADAL" clId="{070EFE12-18D3-6041-8AB9-FBE041890CAC}" dt="2022-03-01T18:12:01.914" v="240" actId="478"/>
          <ac:grpSpMkLst>
            <pc:docMk/>
            <pc:sldMk cId="52517519" sldId="263"/>
            <ac:grpSpMk id="13" creationId="{10F5CBFE-2891-F74B-B18B-3E2B247DAF89}"/>
          </ac:grpSpMkLst>
        </pc:grpChg>
        <pc:grpChg chg="add del mod">
          <ac:chgData name="Sofia Rodriguez" userId="44dad701-b018-4992-a4f5-d341adb77968" providerId="ADAL" clId="{070EFE12-18D3-6041-8AB9-FBE041890CAC}" dt="2022-03-01T18:17:42.728" v="320" actId="478"/>
          <ac:grpSpMkLst>
            <pc:docMk/>
            <pc:sldMk cId="52517519" sldId="263"/>
            <ac:grpSpMk id="24" creationId="{E745E7DC-E603-F246-8221-4327752D68A1}"/>
          </ac:grpSpMkLst>
        </pc:grpChg>
        <pc:grpChg chg="add del mod">
          <ac:chgData name="Sofia Rodriguez" userId="44dad701-b018-4992-a4f5-d341adb77968" providerId="ADAL" clId="{070EFE12-18D3-6041-8AB9-FBE041890CAC}" dt="2022-03-01T19:08:39.848" v="573" actId="478"/>
          <ac:grpSpMkLst>
            <pc:docMk/>
            <pc:sldMk cId="52517519" sldId="263"/>
            <ac:grpSpMk id="25" creationId="{CF91C320-162F-564B-A3FE-E68089B9A9B6}"/>
          </ac:grpSpMkLst>
        </pc:grpChg>
        <pc:grpChg chg="add del mod">
          <ac:chgData name="Sofia Rodriguez" userId="44dad701-b018-4992-a4f5-d341adb77968" providerId="ADAL" clId="{070EFE12-18D3-6041-8AB9-FBE041890CAC}" dt="2022-03-01T19:08:31.217" v="569" actId="478"/>
          <ac:grpSpMkLst>
            <pc:docMk/>
            <pc:sldMk cId="52517519" sldId="263"/>
            <ac:grpSpMk id="26" creationId="{9A7D5A47-11B8-1041-AA62-0A458879DC1A}"/>
          </ac:grpSpMkLst>
        </pc:grpChg>
        <pc:grpChg chg="del">
          <ac:chgData name="Sofia Rodriguez" userId="44dad701-b018-4992-a4f5-d341adb77968" providerId="ADAL" clId="{070EFE12-18D3-6041-8AB9-FBE041890CAC}" dt="2022-03-01T17:59:03.695" v="12" actId="478"/>
          <ac:grpSpMkLst>
            <pc:docMk/>
            <pc:sldMk cId="52517519" sldId="263"/>
            <ac:grpSpMk id="49" creationId="{75C7AB76-02BC-459F-94DB-F484B655AE4C}"/>
          </ac:grpSpMkLst>
        </pc:grpChg>
        <pc:picChg chg="del">
          <ac:chgData name="Sofia Rodriguez" userId="44dad701-b018-4992-a4f5-d341adb77968" providerId="ADAL" clId="{070EFE12-18D3-6041-8AB9-FBE041890CAC}" dt="2022-03-01T17:59:03.695" v="12" actId="478"/>
          <ac:picMkLst>
            <pc:docMk/>
            <pc:sldMk cId="52517519" sldId="263"/>
            <ac:picMk id="2" creationId="{101DC54C-A791-4D1F-AE11-0FE800A76C22}"/>
          </ac:picMkLst>
        </pc:picChg>
        <pc:picChg chg="mod">
          <ac:chgData name="Sofia Rodriguez" userId="44dad701-b018-4992-a4f5-d341adb77968" providerId="ADAL" clId="{070EFE12-18D3-6041-8AB9-FBE041890CAC}" dt="2022-03-02T17:13:06.079" v="740" actId="1076"/>
          <ac:picMkLst>
            <pc:docMk/>
            <pc:sldMk cId="52517519" sldId="263"/>
            <ac:picMk id="8" creationId="{A6C660B0-BA0D-4D47-85A4-4748EFD41B19}"/>
          </ac:picMkLst>
        </pc:picChg>
        <pc:picChg chg="del">
          <ac:chgData name="Sofia Rodriguez" userId="44dad701-b018-4992-a4f5-d341adb77968" providerId="ADAL" clId="{070EFE12-18D3-6041-8AB9-FBE041890CAC}" dt="2022-03-01T17:59:03.695" v="12" actId="478"/>
          <ac:picMkLst>
            <pc:docMk/>
            <pc:sldMk cId="52517519" sldId="263"/>
            <ac:picMk id="15" creationId="{185375F0-344C-42AB-ADEA-DA12871C5720}"/>
          </ac:picMkLst>
        </pc:picChg>
        <pc:picChg chg="del mod">
          <ac:chgData name="Sofia Rodriguez" userId="44dad701-b018-4992-a4f5-d341adb77968" providerId="ADAL" clId="{070EFE12-18D3-6041-8AB9-FBE041890CAC}" dt="2022-03-01T17:59:05.848" v="14" actId="478"/>
          <ac:picMkLst>
            <pc:docMk/>
            <pc:sldMk cId="52517519" sldId="263"/>
            <ac:picMk id="16" creationId="{EF9B5A20-A90A-4A99-BF0B-A57E7F731195}"/>
          </ac:picMkLst>
        </pc:picChg>
        <pc:picChg chg="del">
          <ac:chgData name="Sofia Rodriguez" userId="44dad701-b018-4992-a4f5-d341adb77968" providerId="ADAL" clId="{070EFE12-18D3-6041-8AB9-FBE041890CAC}" dt="2022-03-01T17:59:03.695" v="12" actId="478"/>
          <ac:picMkLst>
            <pc:docMk/>
            <pc:sldMk cId="52517519" sldId="263"/>
            <ac:picMk id="17" creationId="{F7EE2826-4A4F-47E9-80BE-11AE871DAD26}"/>
          </ac:picMkLst>
        </pc:picChg>
        <pc:picChg chg="del">
          <ac:chgData name="Sofia Rodriguez" userId="44dad701-b018-4992-a4f5-d341adb77968" providerId="ADAL" clId="{070EFE12-18D3-6041-8AB9-FBE041890CAC}" dt="2022-03-01T17:58:51.920" v="10" actId="478"/>
          <ac:picMkLst>
            <pc:docMk/>
            <pc:sldMk cId="52517519" sldId="263"/>
            <ac:picMk id="18" creationId="{AC443048-5CE9-4966-A77B-25C42899D23D}"/>
          </ac:picMkLst>
        </pc:picChg>
        <pc:picChg chg="mod">
          <ac:chgData name="Sofia Rodriguez" userId="44dad701-b018-4992-a4f5-d341adb77968" providerId="ADAL" clId="{070EFE12-18D3-6041-8AB9-FBE041890CAC}" dt="2022-03-01T18:14:40.239" v="286" actId="1076"/>
          <ac:picMkLst>
            <pc:docMk/>
            <pc:sldMk cId="52517519" sldId="263"/>
            <ac:picMk id="22" creationId="{00000000-0000-0000-0000-000000000000}"/>
          </ac:picMkLst>
        </pc:picChg>
        <pc:picChg chg="mod">
          <ac:chgData name="Sofia Rodriguez" userId="44dad701-b018-4992-a4f5-d341adb77968" providerId="ADAL" clId="{070EFE12-18D3-6041-8AB9-FBE041890CAC}" dt="2022-03-02T17:13:02.119" v="739" actId="1076"/>
          <ac:picMkLst>
            <pc:docMk/>
            <pc:sldMk cId="52517519" sldId="263"/>
            <ac:picMk id="23" creationId="{E77BA361-7E6E-CC4B-85E2-8CF78249DB55}"/>
          </ac:picMkLst>
        </pc:picChg>
        <pc:picChg chg="del">
          <ac:chgData name="Sofia Rodriguez" userId="44dad701-b018-4992-a4f5-d341adb77968" providerId="ADAL" clId="{070EFE12-18D3-6041-8AB9-FBE041890CAC}" dt="2022-03-01T17:59:12.143" v="18" actId="478"/>
          <ac:picMkLst>
            <pc:docMk/>
            <pc:sldMk cId="52517519" sldId="263"/>
            <ac:picMk id="28" creationId="{90B80755-62E3-4FCC-B4C3-E1077CF41878}"/>
          </ac:picMkLst>
        </pc:picChg>
        <pc:picChg chg="add mod">
          <ac:chgData name="Sofia Rodriguez" userId="44dad701-b018-4992-a4f5-d341adb77968" providerId="ADAL" clId="{070EFE12-18D3-6041-8AB9-FBE041890CAC}" dt="2022-03-01T19:18:18.337" v="637" actId="1076"/>
          <ac:picMkLst>
            <pc:docMk/>
            <pc:sldMk cId="52517519" sldId="263"/>
            <ac:picMk id="29" creationId="{D9BAAD3B-1F42-E047-BFB2-ED2185997712}"/>
          </ac:picMkLst>
        </pc:picChg>
        <pc:picChg chg="del">
          <ac:chgData name="Sofia Rodriguez" userId="44dad701-b018-4992-a4f5-d341adb77968" providerId="ADAL" clId="{070EFE12-18D3-6041-8AB9-FBE041890CAC}" dt="2022-03-01T17:58:48.493" v="9" actId="478"/>
          <ac:picMkLst>
            <pc:docMk/>
            <pc:sldMk cId="52517519" sldId="263"/>
            <ac:picMk id="37" creationId="{D61BD77E-63F4-45A8-AA50-57690E48626E}"/>
          </ac:picMkLst>
        </pc:picChg>
        <pc:inkChg chg="del">
          <ac:chgData name="Sofia Rodriguez" userId="44dad701-b018-4992-a4f5-d341adb77968" providerId="ADAL" clId="{070EFE12-18D3-6041-8AB9-FBE041890CAC}" dt="2022-03-01T17:59:03.695" v="12" actId="478"/>
          <ac:inkMkLst>
            <pc:docMk/>
            <pc:sldMk cId="52517519" sldId="263"/>
            <ac:inkMk id="33" creationId="{2B08E047-53E3-CC4D-86C4-8C641A2919A8}"/>
          </ac:inkMkLst>
        </pc:inkChg>
      </pc:sldChg>
      <pc:sldChg chg="addSp delSp modSp add del mod modNotesTx">
        <pc:chgData name="Sofia Rodriguez" userId="44dad701-b018-4992-a4f5-d341adb77968" providerId="ADAL" clId="{070EFE12-18D3-6041-8AB9-FBE041890CAC}" dt="2022-03-03T19:22:36.692" v="1425" actId="2696"/>
        <pc:sldMkLst>
          <pc:docMk/>
          <pc:sldMk cId="2301850317" sldId="264"/>
        </pc:sldMkLst>
        <pc:spChg chg="del">
          <ac:chgData name="Sofia Rodriguez" userId="44dad701-b018-4992-a4f5-d341adb77968" providerId="ADAL" clId="{070EFE12-18D3-6041-8AB9-FBE041890CAC}" dt="2022-03-03T16:58:42.066" v="781" actId="21"/>
          <ac:spMkLst>
            <pc:docMk/>
            <pc:sldMk cId="2301850317" sldId="264"/>
            <ac:spMk id="6" creationId="{16712807-3FA5-D448-9ABA-761EFF78DF84}"/>
          </ac:spMkLst>
        </pc:spChg>
        <pc:spChg chg="mod">
          <ac:chgData name="Sofia Rodriguez" userId="44dad701-b018-4992-a4f5-d341adb77968" providerId="ADAL" clId="{070EFE12-18D3-6041-8AB9-FBE041890CAC}" dt="2022-03-03T18:19:41.641" v="1142" actId="1076"/>
          <ac:spMkLst>
            <pc:docMk/>
            <pc:sldMk cId="2301850317" sldId="264"/>
            <ac:spMk id="9" creationId="{00000000-0000-0000-0000-000000000000}"/>
          </ac:spMkLst>
        </pc:spChg>
        <pc:spChg chg="del">
          <ac:chgData name="Sofia Rodriguez" userId="44dad701-b018-4992-a4f5-d341adb77968" providerId="ADAL" clId="{070EFE12-18D3-6041-8AB9-FBE041890CAC}" dt="2022-03-03T17:02:21.228" v="791" actId="478"/>
          <ac:spMkLst>
            <pc:docMk/>
            <pc:sldMk cId="2301850317" sldId="264"/>
            <ac:spMk id="11" creationId="{BE82E269-CDB4-E144-A6B0-FCCD69234D8B}"/>
          </ac:spMkLst>
        </pc:spChg>
        <pc:spChg chg="mod">
          <ac:chgData name="Sofia Rodriguez" userId="44dad701-b018-4992-a4f5-d341adb77968" providerId="ADAL" clId="{070EFE12-18D3-6041-8AB9-FBE041890CAC}" dt="2022-03-03T17:13:44.176" v="1063" actId="1076"/>
          <ac:spMkLst>
            <pc:docMk/>
            <pc:sldMk cId="2301850317" sldId="264"/>
            <ac:spMk id="12" creationId="{FB63B639-7442-9949-B3F8-977FE44166FF}"/>
          </ac:spMkLst>
        </pc:spChg>
        <pc:spChg chg="add del mod">
          <ac:chgData name="Sofia Rodriguez" userId="44dad701-b018-4992-a4f5-d341adb77968" providerId="ADAL" clId="{070EFE12-18D3-6041-8AB9-FBE041890CAC}" dt="2022-03-03T17:08:20.091" v="850" actId="478"/>
          <ac:spMkLst>
            <pc:docMk/>
            <pc:sldMk cId="2301850317" sldId="264"/>
            <ac:spMk id="13" creationId="{7B46089D-EEDF-DC49-9D73-9A051810F470}"/>
          </ac:spMkLst>
        </pc:spChg>
        <pc:spChg chg="add mod">
          <ac:chgData name="Sofia Rodriguez" userId="44dad701-b018-4992-a4f5-d341adb77968" providerId="ADAL" clId="{070EFE12-18D3-6041-8AB9-FBE041890CAC}" dt="2022-03-03T18:36:50.491" v="1219" actId="20577"/>
          <ac:spMkLst>
            <pc:docMk/>
            <pc:sldMk cId="2301850317" sldId="264"/>
            <ac:spMk id="14" creationId="{9F09F08F-B3BF-D442-BB47-735E0678AD57}"/>
          </ac:spMkLst>
        </pc:spChg>
        <pc:spChg chg="mod">
          <ac:chgData name="Sofia Rodriguez" userId="44dad701-b018-4992-a4f5-d341adb77968" providerId="ADAL" clId="{070EFE12-18D3-6041-8AB9-FBE041890CAC}" dt="2022-03-03T18:02:25.925" v="1104"/>
          <ac:spMkLst>
            <pc:docMk/>
            <pc:sldMk cId="2301850317" sldId="264"/>
            <ac:spMk id="16" creationId="{89A79761-5774-FD4D-9C92-83B3B82E360B}"/>
          </ac:spMkLst>
        </pc:spChg>
        <pc:spChg chg="mod">
          <ac:chgData name="Sofia Rodriguez" userId="44dad701-b018-4992-a4f5-d341adb77968" providerId="ADAL" clId="{070EFE12-18D3-6041-8AB9-FBE041890CAC}" dt="2022-03-03T18:02:25.925" v="1104"/>
          <ac:spMkLst>
            <pc:docMk/>
            <pc:sldMk cId="2301850317" sldId="264"/>
            <ac:spMk id="17" creationId="{F2167575-C122-EE4F-853D-7CFBE21748FE}"/>
          </ac:spMkLst>
        </pc:spChg>
        <pc:spChg chg="add del mod">
          <ac:chgData name="Sofia Rodriguez" userId="44dad701-b018-4992-a4f5-d341adb77968" providerId="ADAL" clId="{070EFE12-18D3-6041-8AB9-FBE041890CAC}" dt="2022-03-03T18:16:46.558" v="1133" actId="478"/>
          <ac:spMkLst>
            <pc:docMk/>
            <pc:sldMk cId="2301850317" sldId="264"/>
            <ac:spMk id="18" creationId="{73286D95-DF19-ED40-8409-A70DC59EF330}"/>
          </ac:spMkLst>
        </pc:spChg>
        <pc:spChg chg="add mod">
          <ac:chgData name="Sofia Rodriguez" userId="44dad701-b018-4992-a4f5-d341adb77968" providerId="ADAL" clId="{070EFE12-18D3-6041-8AB9-FBE041890CAC}" dt="2022-03-03T18:46:54.794" v="1421"/>
          <ac:spMkLst>
            <pc:docMk/>
            <pc:sldMk cId="2301850317" sldId="264"/>
            <ac:spMk id="21" creationId="{66E8E104-90EE-6142-A116-22E7F3AC2A30}"/>
          </ac:spMkLst>
        </pc:spChg>
        <pc:grpChg chg="add del mod">
          <ac:chgData name="Sofia Rodriguez" userId="44dad701-b018-4992-a4f5-d341adb77968" providerId="ADAL" clId="{070EFE12-18D3-6041-8AB9-FBE041890CAC}" dt="2022-03-03T18:16:44.283" v="1132" actId="478"/>
          <ac:grpSpMkLst>
            <pc:docMk/>
            <pc:sldMk cId="2301850317" sldId="264"/>
            <ac:grpSpMk id="2" creationId="{49F83FEC-34AB-FE44-8E1D-BE9258CD3DD3}"/>
          </ac:grpSpMkLst>
        </pc:grpChg>
        <pc:grpChg chg="add mod">
          <ac:chgData name="Sofia Rodriguez" userId="44dad701-b018-4992-a4f5-d341adb77968" providerId="ADAL" clId="{070EFE12-18D3-6041-8AB9-FBE041890CAC}" dt="2022-03-03T18:02:54.330" v="1110" actId="14100"/>
          <ac:grpSpMkLst>
            <pc:docMk/>
            <pc:sldMk cId="2301850317" sldId="264"/>
            <ac:grpSpMk id="11" creationId="{E24E920B-635B-7845-B54D-3935125F32A4}"/>
          </ac:grpSpMkLst>
        </pc:grpChg>
        <pc:picChg chg="add del mod modCrop">
          <ac:chgData name="Sofia Rodriguez" userId="44dad701-b018-4992-a4f5-d341adb77968" providerId="ADAL" clId="{070EFE12-18D3-6041-8AB9-FBE041890CAC}" dt="2022-03-03T18:39:31.426" v="1232" actId="21"/>
          <ac:picMkLst>
            <pc:docMk/>
            <pc:sldMk cId="2301850317" sldId="264"/>
            <ac:picMk id="2" creationId="{41090D79-5B34-419C-9287-6CD98F5BF928}"/>
          </ac:picMkLst>
        </pc:picChg>
        <pc:picChg chg="mod">
          <ac:chgData name="Sofia Rodriguez" userId="44dad701-b018-4992-a4f5-d341adb77968" providerId="ADAL" clId="{070EFE12-18D3-6041-8AB9-FBE041890CAC}" dt="2022-03-03T18:19:43.461" v="1143" actId="1076"/>
          <ac:picMkLst>
            <pc:docMk/>
            <pc:sldMk cId="2301850317" sldId="264"/>
            <ac:picMk id="8" creationId="{A6C660B0-BA0D-4D47-85A4-4748EFD41B19}"/>
          </ac:picMkLst>
        </pc:picChg>
        <pc:picChg chg="mod">
          <ac:chgData name="Sofia Rodriguez" userId="44dad701-b018-4992-a4f5-d341adb77968" providerId="ADAL" clId="{070EFE12-18D3-6041-8AB9-FBE041890CAC}" dt="2022-03-03T18:02:25.925" v="1104"/>
          <ac:picMkLst>
            <pc:docMk/>
            <pc:sldMk cId="2301850317" sldId="264"/>
            <ac:picMk id="13" creationId="{B5DEF78D-A9B0-CB43-A00F-7058BD2CA8DD}"/>
          </ac:picMkLst>
        </pc:picChg>
        <pc:picChg chg="mod">
          <ac:chgData name="Sofia Rodriguez" userId="44dad701-b018-4992-a4f5-d341adb77968" providerId="ADAL" clId="{070EFE12-18D3-6041-8AB9-FBE041890CAC}" dt="2022-03-03T18:02:25.925" v="1104"/>
          <ac:picMkLst>
            <pc:docMk/>
            <pc:sldMk cId="2301850317" sldId="264"/>
            <ac:picMk id="15" creationId="{E4F93F86-F2BA-1446-B45C-3412E5B137C7}"/>
          </ac:picMkLst>
        </pc:picChg>
        <pc:picChg chg="add mod">
          <ac:chgData name="Sofia Rodriguez" userId="44dad701-b018-4992-a4f5-d341adb77968" providerId="ADAL" clId="{070EFE12-18D3-6041-8AB9-FBE041890CAC}" dt="2022-03-03T18:03:49.172" v="1122" actId="1076"/>
          <ac:picMkLst>
            <pc:docMk/>
            <pc:sldMk cId="2301850317" sldId="264"/>
            <ac:picMk id="19" creationId="{892ED2C1-A60A-314C-9F06-ADD098DA0880}"/>
          </ac:picMkLst>
        </pc:picChg>
        <pc:picChg chg="add del mod modCrop">
          <ac:chgData name="Sofia Rodriguez" userId="44dad701-b018-4992-a4f5-d341adb77968" providerId="ADAL" clId="{070EFE12-18D3-6041-8AB9-FBE041890CAC}" dt="2022-03-03T18:49:19.193" v="1423" actId="478"/>
          <ac:picMkLst>
            <pc:docMk/>
            <pc:sldMk cId="2301850317" sldId="264"/>
            <ac:picMk id="20" creationId="{555FC2A4-1322-4E4F-8936-970B1EBA1386}"/>
          </ac:picMkLst>
        </pc:picChg>
        <pc:picChg chg="mod">
          <ac:chgData name="Sofia Rodriguez" userId="44dad701-b018-4992-a4f5-d341adb77968" providerId="ADAL" clId="{070EFE12-18D3-6041-8AB9-FBE041890CAC}" dt="2022-03-03T18:19:46.760" v="1144" actId="14100"/>
          <ac:picMkLst>
            <pc:docMk/>
            <pc:sldMk cId="2301850317" sldId="264"/>
            <ac:picMk id="23" creationId="{E77BA361-7E6E-CC4B-85E2-8CF78249DB55}"/>
          </ac:picMkLst>
        </pc:picChg>
        <pc:picChg chg="add del mod modCrop">
          <ac:chgData name="Sofia Rodriguez" userId="44dad701-b018-4992-a4f5-d341adb77968" providerId="ADAL" clId="{070EFE12-18D3-6041-8AB9-FBE041890CAC}" dt="2022-03-03T18:36:09.611" v="1177" actId="478"/>
          <ac:picMkLst>
            <pc:docMk/>
            <pc:sldMk cId="2301850317" sldId="264"/>
            <ac:picMk id="29" creationId="{D9BAAD3B-1F42-E047-BFB2-ED2185997712}"/>
          </ac:picMkLst>
        </pc:picChg>
      </pc:sldChg>
      <pc:sldChg chg="addSp delSp modSp add del mod setBg">
        <pc:chgData name="Sofia Rodriguez" userId="44dad701-b018-4992-a4f5-d341adb77968" providerId="ADAL" clId="{070EFE12-18D3-6041-8AB9-FBE041890CAC}" dt="2022-03-03T18:38:36.674" v="1226" actId="2696"/>
        <pc:sldMkLst>
          <pc:docMk/>
          <pc:sldMk cId="3806486333" sldId="265"/>
        </pc:sldMkLst>
        <pc:spChg chg="mod">
          <ac:chgData name="Sofia Rodriguez" userId="44dad701-b018-4992-a4f5-d341adb77968" providerId="ADAL" clId="{070EFE12-18D3-6041-8AB9-FBE041890CAC}" dt="2022-03-03T18:37:43.426" v="1221" actId="688"/>
          <ac:spMkLst>
            <pc:docMk/>
            <pc:sldMk cId="3806486333" sldId="265"/>
            <ac:spMk id="12" creationId="{FB63B639-7442-9949-B3F8-977FE44166FF}"/>
          </ac:spMkLst>
        </pc:spChg>
        <pc:picChg chg="add mod modCrop">
          <ac:chgData name="Sofia Rodriguez" userId="44dad701-b018-4992-a4f5-d341adb77968" providerId="ADAL" clId="{070EFE12-18D3-6041-8AB9-FBE041890CAC}" dt="2022-03-03T18:37:11.130" v="1220" actId="14100"/>
          <ac:picMkLst>
            <pc:docMk/>
            <pc:sldMk cId="3806486333" sldId="265"/>
            <ac:picMk id="3" creationId="{367CAFDD-FA8E-9240-85E5-A73BBD261AA5}"/>
          </ac:picMkLst>
        </pc:picChg>
        <pc:picChg chg="add mod">
          <ac:chgData name="Sofia Rodriguez" userId="44dad701-b018-4992-a4f5-d341adb77968" providerId="ADAL" clId="{070EFE12-18D3-6041-8AB9-FBE041890CAC}" dt="2022-03-03T18:37:47.280" v="1223" actId="1076"/>
          <ac:picMkLst>
            <pc:docMk/>
            <pc:sldMk cId="3806486333" sldId="265"/>
            <ac:picMk id="13" creationId="{C430616F-9C41-A34A-ABEF-A7BFE9A46E30}"/>
          </ac:picMkLst>
        </pc:picChg>
        <pc:picChg chg="del">
          <ac:chgData name="Sofia Rodriguez" userId="44dad701-b018-4992-a4f5-d341adb77968" providerId="ADAL" clId="{070EFE12-18D3-6041-8AB9-FBE041890CAC}" dt="2022-03-03T18:33:59.297" v="1172" actId="478"/>
          <ac:picMkLst>
            <pc:docMk/>
            <pc:sldMk cId="3806486333" sldId="265"/>
            <ac:picMk id="29" creationId="{D9BAAD3B-1F42-E047-BFB2-ED2185997712}"/>
          </ac:picMkLst>
        </pc:picChg>
      </pc:sldChg>
      <pc:sldChg chg="addSp delSp modSp add del mod">
        <pc:chgData name="Sofia Rodriguez" userId="44dad701-b018-4992-a4f5-d341adb77968" providerId="ADAL" clId="{070EFE12-18D3-6041-8AB9-FBE041890CAC}" dt="2022-03-03T20:16:20.385" v="2529" actId="2696"/>
        <pc:sldMkLst>
          <pc:docMk/>
          <pc:sldMk cId="951053496" sldId="266"/>
        </pc:sldMkLst>
        <pc:spChg chg="mod">
          <ac:chgData name="Sofia Rodriguez" userId="44dad701-b018-4992-a4f5-d341adb77968" providerId="ADAL" clId="{070EFE12-18D3-6041-8AB9-FBE041890CAC}" dt="2022-03-03T18:45:17.010" v="1408" actId="20577"/>
          <ac:spMkLst>
            <pc:docMk/>
            <pc:sldMk cId="951053496" sldId="266"/>
            <ac:spMk id="14" creationId="{9F09F08F-B3BF-D442-BB47-735E0678AD57}"/>
          </ac:spMkLst>
        </pc:spChg>
        <pc:spChg chg="add mod">
          <ac:chgData name="Sofia Rodriguez" userId="44dad701-b018-4992-a4f5-d341adb77968" providerId="ADAL" clId="{070EFE12-18D3-6041-8AB9-FBE041890CAC}" dt="2022-03-03T18:42:00.984" v="1307" actId="20577"/>
          <ac:spMkLst>
            <pc:docMk/>
            <pc:sldMk cId="951053496" sldId="266"/>
            <ac:spMk id="19" creationId="{35AF5609-4BAC-E44D-A7D2-B02883D4B0C6}"/>
          </ac:spMkLst>
        </pc:spChg>
        <pc:picChg chg="del mod">
          <ac:chgData name="Sofia Rodriguez" userId="44dad701-b018-4992-a4f5-d341adb77968" providerId="ADAL" clId="{070EFE12-18D3-6041-8AB9-FBE041890CAC}" dt="2022-03-03T18:39:34.683" v="1233" actId="478"/>
          <ac:picMkLst>
            <pc:docMk/>
            <pc:sldMk cId="951053496" sldId="266"/>
            <ac:picMk id="3" creationId="{367CAFDD-FA8E-9240-85E5-A73BBD261AA5}"/>
          </ac:picMkLst>
        </pc:picChg>
        <pc:picChg chg="add del mod">
          <ac:chgData name="Sofia Rodriguez" userId="44dad701-b018-4992-a4f5-d341adb77968" providerId="ADAL" clId="{070EFE12-18D3-6041-8AB9-FBE041890CAC}" dt="2022-03-03T18:23:26.435" v="1153" actId="478"/>
          <ac:picMkLst>
            <pc:docMk/>
            <pc:sldMk cId="951053496" sldId="266"/>
            <ac:picMk id="4" creationId="{AC4EF04C-B3C9-AD49-A738-C12FF3ED1160}"/>
          </ac:picMkLst>
        </pc:picChg>
        <pc:picChg chg="add del mod">
          <ac:chgData name="Sofia Rodriguez" userId="44dad701-b018-4992-a4f5-d341adb77968" providerId="ADAL" clId="{070EFE12-18D3-6041-8AB9-FBE041890CAC}" dt="2022-03-03T18:32:27.164" v="1161" actId="478"/>
          <ac:picMkLst>
            <pc:docMk/>
            <pc:sldMk cId="951053496" sldId="266"/>
            <ac:picMk id="10" creationId="{40C17E1A-930F-7B44-B882-BB069B6A8742}"/>
          </ac:picMkLst>
        </pc:picChg>
        <pc:picChg chg="add mod modCrop">
          <ac:chgData name="Sofia Rodriguez" userId="44dad701-b018-4992-a4f5-d341adb77968" providerId="ADAL" clId="{070EFE12-18D3-6041-8AB9-FBE041890CAC}" dt="2022-03-03T18:40:09.498" v="1235" actId="1076"/>
          <ac:picMkLst>
            <pc:docMk/>
            <pc:sldMk cId="951053496" sldId="266"/>
            <ac:picMk id="13" creationId="{46DAB908-317A-FF4D-8B96-262F7B419912}"/>
          </ac:picMkLst>
        </pc:picChg>
        <pc:picChg chg="add mod">
          <ac:chgData name="Sofia Rodriguez" userId="44dad701-b018-4992-a4f5-d341adb77968" providerId="ADAL" clId="{070EFE12-18D3-6041-8AB9-FBE041890CAC}" dt="2022-03-03T18:39:34.918" v="1234"/>
          <ac:picMkLst>
            <pc:docMk/>
            <pc:sldMk cId="951053496" sldId="266"/>
            <ac:picMk id="18" creationId="{457DB0B6-0E53-9C4F-A8EE-7F105720DD71}"/>
          </ac:picMkLst>
        </pc:picChg>
        <pc:picChg chg="del mod">
          <ac:chgData name="Sofia Rodriguez" userId="44dad701-b018-4992-a4f5-d341adb77968" providerId="ADAL" clId="{070EFE12-18D3-6041-8AB9-FBE041890CAC}" dt="2022-03-03T18:21:47.332" v="1147" actId="478"/>
          <ac:picMkLst>
            <pc:docMk/>
            <pc:sldMk cId="951053496" sldId="266"/>
            <ac:picMk id="29" creationId="{D9BAAD3B-1F42-E047-BFB2-ED2185997712}"/>
          </ac:picMkLst>
        </pc:picChg>
        <pc:cxnChg chg="add mod">
          <ac:chgData name="Sofia Rodriguez" userId="44dad701-b018-4992-a4f5-d341adb77968" providerId="ADAL" clId="{070EFE12-18D3-6041-8AB9-FBE041890CAC}" dt="2022-03-03T19:46:43.132" v="1790"/>
          <ac:cxnSpMkLst>
            <pc:docMk/>
            <pc:sldMk cId="951053496" sldId="266"/>
            <ac:cxnSpMk id="20" creationId="{EF45F439-D36B-A94B-AC7C-F9E4175F7BA9}"/>
          </ac:cxnSpMkLst>
        </pc:cxnChg>
        <pc:cxnChg chg="add mod">
          <ac:chgData name="Sofia Rodriguez" userId="44dad701-b018-4992-a4f5-d341adb77968" providerId="ADAL" clId="{070EFE12-18D3-6041-8AB9-FBE041890CAC}" dt="2022-03-03T19:46:43.132" v="1790"/>
          <ac:cxnSpMkLst>
            <pc:docMk/>
            <pc:sldMk cId="951053496" sldId="266"/>
            <ac:cxnSpMk id="21" creationId="{94D7853D-94B6-D44F-A731-518FC1343C60}"/>
          </ac:cxnSpMkLst>
        </pc:cxnChg>
        <pc:cxnChg chg="add mod">
          <ac:chgData name="Sofia Rodriguez" userId="44dad701-b018-4992-a4f5-d341adb77968" providerId="ADAL" clId="{070EFE12-18D3-6041-8AB9-FBE041890CAC}" dt="2022-03-03T19:46:43.132" v="1790"/>
          <ac:cxnSpMkLst>
            <pc:docMk/>
            <pc:sldMk cId="951053496" sldId="266"/>
            <ac:cxnSpMk id="24" creationId="{F1C0C255-2DC7-D247-A8CF-4363613FB2F6}"/>
          </ac:cxnSpMkLst>
        </pc:cxnChg>
        <pc:cxnChg chg="add mod">
          <ac:chgData name="Sofia Rodriguez" userId="44dad701-b018-4992-a4f5-d341adb77968" providerId="ADAL" clId="{070EFE12-18D3-6041-8AB9-FBE041890CAC}" dt="2022-03-03T19:46:43.132" v="1790"/>
          <ac:cxnSpMkLst>
            <pc:docMk/>
            <pc:sldMk cId="951053496" sldId="266"/>
            <ac:cxnSpMk id="25" creationId="{C95B375A-68A2-BC47-85B6-301BCC5C92F6}"/>
          </ac:cxnSpMkLst>
        </pc:cxnChg>
      </pc:sldChg>
      <pc:sldChg chg="addSp delSp modSp add del mod ord">
        <pc:chgData name="Sofia Rodriguez" userId="44dad701-b018-4992-a4f5-d341adb77968" providerId="ADAL" clId="{070EFE12-18D3-6041-8AB9-FBE041890CAC}" dt="2022-03-03T19:22:35.499" v="1424" actId="2696"/>
        <pc:sldMkLst>
          <pc:docMk/>
          <pc:sldMk cId="4053404848" sldId="267"/>
        </pc:sldMkLst>
        <pc:spChg chg="add mod">
          <ac:chgData name="Sofia Rodriguez" userId="44dad701-b018-4992-a4f5-d341adb77968" providerId="ADAL" clId="{070EFE12-18D3-6041-8AB9-FBE041890CAC}" dt="2022-03-03T18:46:50.057" v="1419"/>
          <ac:spMkLst>
            <pc:docMk/>
            <pc:sldMk cId="4053404848" sldId="267"/>
            <ac:spMk id="15" creationId="{FC2A518F-B743-AE4D-809A-AB615D784D0E}"/>
          </ac:spMkLst>
        </pc:spChg>
        <pc:picChg chg="del mod">
          <ac:chgData name="Sofia Rodriguez" userId="44dad701-b018-4992-a4f5-d341adb77968" providerId="ADAL" clId="{070EFE12-18D3-6041-8AB9-FBE041890CAC}" dt="2022-03-03T18:49:17.624" v="1422" actId="478"/>
          <ac:picMkLst>
            <pc:docMk/>
            <pc:sldMk cId="4053404848" sldId="267"/>
            <ac:picMk id="2" creationId="{8869A334-A0AB-42D4-9554-820ECF07E71E}"/>
          </ac:picMkLst>
        </pc:picChg>
        <pc:picChg chg="del">
          <ac:chgData name="Sofia Rodriguez" userId="44dad701-b018-4992-a4f5-d341adb77968" providerId="ADAL" clId="{070EFE12-18D3-6041-8AB9-FBE041890CAC}" dt="2022-03-03T18:38:56.689" v="1229" actId="478"/>
          <ac:picMkLst>
            <pc:docMk/>
            <pc:sldMk cId="4053404848" sldId="267"/>
            <ac:picMk id="13" creationId="{46DAB908-317A-FF4D-8B96-262F7B419912}"/>
          </ac:picMkLst>
        </pc:picChg>
      </pc:sldChg>
      <pc:sldChg chg="addSp delSp modSp add del mod ord modShow">
        <pc:chgData name="Sofia Rodriguez" userId="44dad701-b018-4992-a4f5-d341adb77968" providerId="ADAL" clId="{070EFE12-18D3-6041-8AB9-FBE041890CAC}" dt="2022-03-03T21:32:43.415" v="3312" actId="2696"/>
        <pc:sldMkLst>
          <pc:docMk/>
          <pc:sldMk cId="57951924" sldId="268"/>
        </pc:sldMkLst>
        <pc:spChg chg="mod">
          <ac:chgData name="Sofia Rodriguez" userId="44dad701-b018-4992-a4f5-d341adb77968" providerId="ADAL" clId="{070EFE12-18D3-6041-8AB9-FBE041890CAC}" dt="2022-03-03T19:46:02.497" v="1782" actId="113"/>
          <ac:spMkLst>
            <pc:docMk/>
            <pc:sldMk cId="57951924" sldId="268"/>
            <ac:spMk id="7" creationId="{00000000-0000-0000-0000-000000000000}"/>
          </ac:spMkLst>
        </pc:spChg>
        <pc:spChg chg="mod">
          <ac:chgData name="Sofia Rodriguez" userId="44dad701-b018-4992-a4f5-d341adb77968" providerId="ADAL" clId="{070EFE12-18D3-6041-8AB9-FBE041890CAC}" dt="2022-03-03T20:05:27.441" v="2499" actId="207"/>
          <ac:spMkLst>
            <pc:docMk/>
            <pc:sldMk cId="57951924" sldId="268"/>
            <ac:spMk id="12" creationId="{FB63B639-7442-9949-B3F8-977FE44166FF}"/>
          </ac:spMkLst>
        </pc:spChg>
        <pc:spChg chg="mod">
          <ac:chgData name="Sofia Rodriguez" userId="44dad701-b018-4992-a4f5-d341adb77968" providerId="ADAL" clId="{070EFE12-18D3-6041-8AB9-FBE041890CAC}" dt="2022-03-03T20:03:35.933" v="2317" actId="1076"/>
          <ac:spMkLst>
            <pc:docMk/>
            <pc:sldMk cId="57951924" sldId="268"/>
            <ac:spMk id="14" creationId="{9F09F08F-B3BF-D442-BB47-735E0678AD57}"/>
          </ac:spMkLst>
        </pc:spChg>
        <pc:spChg chg="add mod">
          <ac:chgData name="Sofia Rodriguez" userId="44dad701-b018-4992-a4f5-d341adb77968" providerId="ADAL" clId="{070EFE12-18D3-6041-8AB9-FBE041890CAC}" dt="2022-03-03T20:05:27.441" v="2499" actId="207"/>
          <ac:spMkLst>
            <pc:docMk/>
            <pc:sldMk cId="57951924" sldId="268"/>
            <ac:spMk id="15" creationId="{430E4334-495B-C949-A8D4-06A72CF67DF5}"/>
          </ac:spMkLst>
        </pc:spChg>
        <pc:picChg chg="mod">
          <ac:chgData name="Sofia Rodriguez" userId="44dad701-b018-4992-a4f5-d341adb77968" providerId="ADAL" clId="{070EFE12-18D3-6041-8AB9-FBE041890CAC}" dt="2022-03-03T20:05:44.966" v="2500" actId="1076"/>
          <ac:picMkLst>
            <pc:docMk/>
            <pc:sldMk cId="57951924" sldId="268"/>
            <ac:picMk id="3" creationId="{367CAFDD-FA8E-9240-85E5-A73BBD261AA5}"/>
          </ac:picMkLst>
        </pc:picChg>
        <pc:picChg chg="add del mod">
          <ac:chgData name="Sofia Rodriguez" userId="44dad701-b018-4992-a4f5-d341adb77968" providerId="ADAL" clId="{070EFE12-18D3-6041-8AB9-FBE041890CAC}" dt="2022-03-03T20:04:13.650" v="2322" actId="478"/>
          <ac:picMkLst>
            <pc:docMk/>
            <pc:sldMk cId="57951924" sldId="268"/>
            <ac:picMk id="4" creationId="{2A9F96CD-3ED4-FD4F-A58C-505F7A002572}"/>
          </ac:picMkLst>
        </pc:picChg>
        <pc:picChg chg="mod modCrop">
          <ac:chgData name="Sofia Rodriguez" userId="44dad701-b018-4992-a4f5-d341adb77968" providerId="ADAL" clId="{070EFE12-18D3-6041-8AB9-FBE041890CAC}" dt="2022-03-03T20:04:20.241" v="2325" actId="1076"/>
          <ac:picMkLst>
            <pc:docMk/>
            <pc:sldMk cId="57951924" sldId="268"/>
            <ac:picMk id="13" creationId="{46DAB908-317A-FF4D-8B96-262F7B419912}"/>
          </ac:picMkLst>
        </pc:picChg>
        <pc:picChg chg="add del mod modCrop">
          <ac:chgData name="Sofia Rodriguez" userId="44dad701-b018-4992-a4f5-d341adb77968" providerId="ADAL" clId="{070EFE12-18D3-6041-8AB9-FBE041890CAC}" dt="2022-03-03T19:27:14.991" v="1446" actId="478"/>
          <ac:picMkLst>
            <pc:docMk/>
            <pc:sldMk cId="57951924" sldId="268"/>
            <ac:picMk id="16" creationId="{8A18AF3A-9674-7847-A436-873FC7920948}"/>
          </ac:picMkLst>
        </pc:picChg>
        <pc:picChg chg="del mod">
          <ac:chgData name="Sofia Rodriguez" userId="44dad701-b018-4992-a4f5-d341adb77968" providerId="ADAL" clId="{070EFE12-18D3-6041-8AB9-FBE041890CAC}" dt="2022-03-03T20:56:23.436" v="2783" actId="21"/>
          <ac:picMkLst>
            <pc:docMk/>
            <pc:sldMk cId="57951924" sldId="268"/>
            <ac:picMk id="17" creationId="{D0468440-2446-4C8D-87E7-22FAA434EC5B}"/>
          </ac:picMkLst>
        </pc:picChg>
        <pc:picChg chg="mod">
          <ac:chgData name="Sofia Rodriguez" userId="44dad701-b018-4992-a4f5-d341adb77968" providerId="ADAL" clId="{070EFE12-18D3-6041-8AB9-FBE041890CAC}" dt="2022-03-03T19:53:23.635" v="1791" actId="14100"/>
          <ac:picMkLst>
            <pc:docMk/>
            <pc:sldMk cId="57951924" sldId="268"/>
            <ac:picMk id="23" creationId="{E77BA361-7E6E-CC4B-85E2-8CF78249DB55}"/>
          </ac:picMkLst>
        </pc:picChg>
        <pc:inkChg chg="add del">
          <ac:chgData name="Sofia Rodriguez" userId="44dad701-b018-4992-a4f5-d341adb77968" providerId="ADAL" clId="{070EFE12-18D3-6041-8AB9-FBE041890CAC}" dt="2022-03-03T20:02:21.340" v="2310" actId="478"/>
          <ac:inkMkLst>
            <pc:docMk/>
            <pc:sldMk cId="57951924" sldId="268"/>
            <ac:inkMk id="2" creationId="{466C0D5B-2545-474B-9949-149954C33685}"/>
          </ac:inkMkLst>
        </pc:inkChg>
        <pc:inkChg chg="add">
          <ac:chgData name="Sofia Rodriguez" userId="44dad701-b018-4992-a4f5-d341adb77968" providerId="ADAL" clId="{070EFE12-18D3-6041-8AB9-FBE041890CAC}" dt="2022-03-03T20:00:02.051" v="1929" actId="9405"/>
          <ac:inkMkLst>
            <pc:docMk/>
            <pc:sldMk cId="57951924" sldId="268"/>
            <ac:inkMk id="6" creationId="{4D07E10E-DC0A-E24D-9C32-27E1D9017A1A}"/>
          </ac:inkMkLst>
        </pc:inkChg>
        <pc:inkChg chg="add del">
          <ac:chgData name="Sofia Rodriguez" userId="44dad701-b018-4992-a4f5-d341adb77968" providerId="ADAL" clId="{070EFE12-18D3-6041-8AB9-FBE041890CAC}" dt="2022-03-03T19:55:56.667" v="1813" actId="9405"/>
          <ac:inkMkLst>
            <pc:docMk/>
            <pc:sldMk cId="57951924" sldId="268"/>
            <ac:inkMk id="51" creationId="{C7D7E623-D57A-1045-A5D3-7261AB5DFCE2}"/>
          </ac:inkMkLst>
        </pc:inkChg>
        <pc:inkChg chg="add del">
          <ac:chgData name="Sofia Rodriguez" userId="44dad701-b018-4992-a4f5-d341adb77968" providerId="ADAL" clId="{070EFE12-18D3-6041-8AB9-FBE041890CAC}" dt="2022-03-03T19:58:39.395" v="1916" actId="478"/>
          <ac:inkMkLst>
            <pc:docMk/>
            <pc:sldMk cId="57951924" sldId="268"/>
            <ac:inkMk id="52" creationId="{5758B61C-BF14-4D4E-BBD7-8B51ECFF0A37}"/>
          </ac:inkMkLst>
        </pc:inkChg>
        <pc:inkChg chg="add">
          <ac:chgData name="Sofia Rodriguez" userId="44dad701-b018-4992-a4f5-d341adb77968" providerId="ADAL" clId="{070EFE12-18D3-6041-8AB9-FBE041890CAC}" dt="2022-03-03T19:56:12.398" v="1815" actId="9405"/>
          <ac:inkMkLst>
            <pc:docMk/>
            <pc:sldMk cId="57951924" sldId="268"/>
            <ac:inkMk id="53" creationId="{D66EA6BF-C33A-8E4E-AF7F-87CD27DC358A}"/>
          </ac:inkMkLst>
        </pc:inkChg>
        <pc:cxnChg chg="add del mod">
          <ac:chgData name="Sofia Rodriguez" userId="44dad701-b018-4992-a4f5-d341adb77968" providerId="ADAL" clId="{070EFE12-18D3-6041-8AB9-FBE041890CAC}" dt="2022-03-03T19:26:15.995" v="1436" actId="478"/>
          <ac:cxnSpMkLst>
            <pc:docMk/>
            <pc:sldMk cId="57951924" sldId="268"/>
            <ac:cxnSpMk id="10" creationId="{D39EE4CE-0AA1-B141-A5AE-8145584CC3F9}"/>
          </ac:cxnSpMkLst>
        </pc:cxnChg>
        <pc:cxnChg chg="add del mod">
          <ac:chgData name="Sofia Rodriguez" userId="44dad701-b018-4992-a4f5-d341adb77968" providerId="ADAL" clId="{070EFE12-18D3-6041-8AB9-FBE041890CAC}" dt="2022-03-03T19:28:20.457" v="1458" actId="478"/>
          <ac:cxnSpMkLst>
            <pc:docMk/>
            <pc:sldMk cId="57951924" sldId="268"/>
            <ac:cxnSpMk id="18" creationId="{DEB36F7C-A9A1-B84E-A88B-D1DEB309DC4B}"/>
          </ac:cxnSpMkLst>
        </pc:cxnChg>
        <pc:cxnChg chg="add del mod">
          <ac:chgData name="Sofia Rodriguez" userId="44dad701-b018-4992-a4f5-d341adb77968" providerId="ADAL" clId="{070EFE12-18D3-6041-8AB9-FBE041890CAC}" dt="2022-03-03T20:04:14.644" v="2323" actId="478"/>
          <ac:cxnSpMkLst>
            <pc:docMk/>
            <pc:sldMk cId="57951924" sldId="268"/>
            <ac:cxnSpMk id="26" creationId="{2CDDE1C9-C9B6-CA44-B7BA-4DBB8CDC29B5}"/>
          </ac:cxnSpMkLst>
        </pc:cxnChg>
        <pc:cxnChg chg="add del mod">
          <ac:chgData name="Sofia Rodriguez" userId="44dad701-b018-4992-a4f5-d341adb77968" providerId="ADAL" clId="{070EFE12-18D3-6041-8AB9-FBE041890CAC}" dt="2022-03-03T19:38:24.230" v="1615" actId="478"/>
          <ac:cxnSpMkLst>
            <pc:docMk/>
            <pc:sldMk cId="57951924" sldId="268"/>
            <ac:cxnSpMk id="34" creationId="{75AEAEFD-C9D9-5041-A7B8-17A25596F863}"/>
          </ac:cxnSpMkLst>
        </pc:cxnChg>
        <pc:cxnChg chg="add del mod">
          <ac:chgData name="Sofia Rodriguez" userId="44dad701-b018-4992-a4f5-d341adb77968" providerId="ADAL" clId="{070EFE12-18D3-6041-8AB9-FBE041890CAC}" dt="2022-03-03T19:38:25.903" v="1616" actId="478"/>
          <ac:cxnSpMkLst>
            <pc:docMk/>
            <pc:sldMk cId="57951924" sldId="268"/>
            <ac:cxnSpMk id="38" creationId="{01945A6F-0B4C-F343-8360-B1D5075B5721}"/>
          </ac:cxnSpMkLst>
        </pc:cxnChg>
        <pc:cxnChg chg="add del mod">
          <ac:chgData name="Sofia Rodriguez" userId="44dad701-b018-4992-a4f5-d341adb77968" providerId="ADAL" clId="{070EFE12-18D3-6041-8AB9-FBE041890CAC}" dt="2022-03-03T19:46:36.193" v="1787" actId="21"/>
          <ac:cxnSpMkLst>
            <pc:docMk/>
            <pc:sldMk cId="57951924" sldId="268"/>
            <ac:cxnSpMk id="42" creationId="{78B7FCFA-93F0-7C4D-93E9-D9C1A34ACA57}"/>
          </ac:cxnSpMkLst>
        </pc:cxnChg>
        <pc:cxnChg chg="add del mod">
          <ac:chgData name="Sofia Rodriguez" userId="44dad701-b018-4992-a4f5-d341adb77968" providerId="ADAL" clId="{070EFE12-18D3-6041-8AB9-FBE041890CAC}" dt="2022-03-03T19:46:36.193" v="1787" actId="21"/>
          <ac:cxnSpMkLst>
            <pc:docMk/>
            <pc:sldMk cId="57951924" sldId="268"/>
            <ac:cxnSpMk id="44" creationId="{CD89E17A-3F5E-654C-84F2-898A3F31F846}"/>
          </ac:cxnSpMkLst>
        </pc:cxnChg>
        <pc:cxnChg chg="add del mod">
          <ac:chgData name="Sofia Rodriguez" userId="44dad701-b018-4992-a4f5-d341adb77968" providerId="ADAL" clId="{070EFE12-18D3-6041-8AB9-FBE041890CAC}" dt="2022-03-03T19:46:36.193" v="1787" actId="21"/>
          <ac:cxnSpMkLst>
            <pc:docMk/>
            <pc:sldMk cId="57951924" sldId="268"/>
            <ac:cxnSpMk id="45" creationId="{5261FB21-6CD1-6D43-8142-CE23BFFD60BE}"/>
          </ac:cxnSpMkLst>
        </pc:cxnChg>
        <pc:cxnChg chg="add del mod">
          <ac:chgData name="Sofia Rodriguez" userId="44dad701-b018-4992-a4f5-d341adb77968" providerId="ADAL" clId="{070EFE12-18D3-6041-8AB9-FBE041890CAC}" dt="2022-03-03T19:46:36.193" v="1787" actId="21"/>
          <ac:cxnSpMkLst>
            <pc:docMk/>
            <pc:sldMk cId="57951924" sldId="268"/>
            <ac:cxnSpMk id="46" creationId="{CEECD9E5-B3C2-7B45-83AE-1C53C6570FEC}"/>
          </ac:cxnSpMkLst>
        </pc:cxnChg>
      </pc:sldChg>
      <pc:sldChg chg="addSp delSp modSp del mod">
        <pc:chgData name="Sofia Rodriguez" userId="44dad701-b018-4992-a4f5-d341adb77968" providerId="ADAL" clId="{070EFE12-18D3-6041-8AB9-FBE041890CAC}" dt="2022-03-03T21:32:36.412" v="3310" actId="2696"/>
        <pc:sldMkLst>
          <pc:docMk/>
          <pc:sldMk cId="1359669696" sldId="269"/>
        </pc:sldMkLst>
        <pc:spChg chg="add mod">
          <ac:chgData name="Sofia Rodriguez" userId="44dad701-b018-4992-a4f5-d341adb77968" providerId="ADAL" clId="{070EFE12-18D3-6041-8AB9-FBE041890CAC}" dt="2022-03-03T20:46:29.454" v="2591" actId="1076"/>
          <ac:spMkLst>
            <pc:docMk/>
            <pc:sldMk cId="1359669696" sldId="269"/>
            <ac:spMk id="20" creationId="{96FCA4D2-555F-8C4B-95E1-9845F26DA6BC}"/>
          </ac:spMkLst>
        </pc:spChg>
        <pc:spChg chg="add mod">
          <ac:chgData name="Sofia Rodriguez" userId="44dad701-b018-4992-a4f5-d341adb77968" providerId="ADAL" clId="{070EFE12-18D3-6041-8AB9-FBE041890CAC}" dt="2022-03-03T20:49:28.592" v="2706" actId="20577"/>
          <ac:spMkLst>
            <pc:docMk/>
            <pc:sldMk cId="1359669696" sldId="269"/>
            <ac:spMk id="21" creationId="{0897F587-E27A-344D-B54F-B299CCEE6CCF}"/>
          </ac:spMkLst>
        </pc:spChg>
        <pc:spChg chg="add mod">
          <ac:chgData name="Sofia Rodriguez" userId="44dad701-b018-4992-a4f5-d341adb77968" providerId="ADAL" clId="{070EFE12-18D3-6041-8AB9-FBE041890CAC}" dt="2022-03-03T20:50:07.999" v="2713" actId="1076"/>
          <ac:spMkLst>
            <pc:docMk/>
            <pc:sldMk cId="1359669696" sldId="269"/>
            <ac:spMk id="24" creationId="{9474F97F-42E4-8447-9939-51F7AE07ECB6}"/>
          </ac:spMkLst>
        </pc:spChg>
        <pc:picChg chg="mod modCrop">
          <ac:chgData name="Sofia Rodriguez" userId="44dad701-b018-4992-a4f5-d341adb77968" providerId="ADAL" clId="{070EFE12-18D3-6041-8AB9-FBE041890CAC}" dt="2022-03-03T20:47:33.837" v="2598" actId="1076"/>
          <ac:picMkLst>
            <pc:docMk/>
            <pc:sldMk cId="1359669696" sldId="269"/>
            <ac:picMk id="3" creationId="{367CAFDD-FA8E-9240-85E5-A73BBD261AA5}"/>
          </ac:picMkLst>
        </pc:picChg>
        <pc:picChg chg="del">
          <ac:chgData name="Sofia Rodriguez" userId="44dad701-b018-4992-a4f5-d341adb77968" providerId="ADAL" clId="{070EFE12-18D3-6041-8AB9-FBE041890CAC}" dt="2022-03-03T20:16:37.065" v="2531" actId="478"/>
          <ac:picMkLst>
            <pc:docMk/>
            <pc:sldMk cId="1359669696" sldId="269"/>
            <ac:picMk id="13" creationId="{46DAB908-317A-FF4D-8B96-262F7B419912}"/>
          </ac:picMkLst>
        </pc:picChg>
        <pc:picChg chg="mod">
          <ac:chgData name="Sofia Rodriguez" userId="44dad701-b018-4992-a4f5-d341adb77968" providerId="ADAL" clId="{070EFE12-18D3-6041-8AB9-FBE041890CAC}" dt="2022-03-03T20:53:52.194" v="2761" actId="1076"/>
          <ac:picMkLst>
            <pc:docMk/>
            <pc:sldMk cId="1359669696" sldId="269"/>
            <ac:picMk id="17" creationId="{D0468440-2446-4C8D-87E7-22FAA434EC5B}"/>
          </ac:picMkLst>
        </pc:picChg>
        <pc:picChg chg="add mod modCrop">
          <ac:chgData name="Sofia Rodriguez" userId="44dad701-b018-4992-a4f5-d341adb77968" providerId="ADAL" clId="{070EFE12-18D3-6041-8AB9-FBE041890CAC}" dt="2022-03-03T20:49:50.604" v="2708" actId="1076"/>
          <ac:picMkLst>
            <pc:docMk/>
            <pc:sldMk cId="1359669696" sldId="269"/>
            <ac:picMk id="19" creationId="{52F6E0C4-4706-114F-B722-70C48D729818}"/>
          </ac:picMkLst>
        </pc:picChg>
        <pc:cxnChg chg="add mod">
          <ac:chgData name="Sofia Rodriguez" userId="44dad701-b018-4992-a4f5-d341adb77968" providerId="ADAL" clId="{070EFE12-18D3-6041-8AB9-FBE041890CAC}" dt="2022-03-03T20:53:47.548" v="2760" actId="692"/>
          <ac:cxnSpMkLst>
            <pc:docMk/>
            <pc:sldMk cId="1359669696" sldId="269"/>
            <ac:cxnSpMk id="11" creationId="{80C6AB94-06DE-BB40-9CF5-04200166C2C2}"/>
          </ac:cxnSpMkLst>
        </pc:cxnChg>
        <pc:cxnChg chg="add mod">
          <ac:chgData name="Sofia Rodriguez" userId="44dad701-b018-4992-a4f5-d341adb77968" providerId="ADAL" clId="{070EFE12-18D3-6041-8AB9-FBE041890CAC}" dt="2022-03-03T20:53:54.908" v="2762" actId="1076"/>
          <ac:cxnSpMkLst>
            <pc:docMk/>
            <pc:sldMk cId="1359669696" sldId="269"/>
            <ac:cxnSpMk id="27" creationId="{A8AFDC52-C166-0E4F-AE70-D8DEBE77B7D5}"/>
          </ac:cxnSpMkLst>
        </pc:cxnChg>
        <pc:cxnChg chg="add mod">
          <ac:chgData name="Sofia Rodriguez" userId="44dad701-b018-4992-a4f5-d341adb77968" providerId="ADAL" clId="{070EFE12-18D3-6041-8AB9-FBE041890CAC}" dt="2022-03-03T20:54:01.402" v="2764" actId="1076"/>
          <ac:cxnSpMkLst>
            <pc:docMk/>
            <pc:sldMk cId="1359669696" sldId="269"/>
            <ac:cxnSpMk id="28" creationId="{E0A5FAA5-49A6-FC4B-A503-FE6EB51BE129}"/>
          </ac:cxnSpMkLst>
        </pc:cxnChg>
      </pc:sldChg>
      <pc:sldChg chg="addSp delSp modSp add mod">
        <pc:chgData name="Sofia Rodriguez" userId="44dad701-b018-4992-a4f5-d341adb77968" providerId="ADAL" clId="{070EFE12-18D3-6041-8AB9-FBE041890CAC}" dt="2022-03-03T20:08:35.523" v="2528" actId="1076"/>
        <pc:sldMkLst>
          <pc:docMk/>
          <pc:sldMk cId="3849841478" sldId="270"/>
        </pc:sldMkLst>
        <pc:picChg chg="del">
          <ac:chgData name="Sofia Rodriguez" userId="44dad701-b018-4992-a4f5-d341adb77968" providerId="ADAL" clId="{070EFE12-18D3-6041-8AB9-FBE041890CAC}" dt="2022-03-03T20:07:23.226" v="2502" actId="478"/>
          <ac:picMkLst>
            <pc:docMk/>
            <pc:sldMk cId="3849841478" sldId="270"/>
            <ac:picMk id="13" creationId="{46DAB908-317A-FF4D-8B96-262F7B419912}"/>
          </ac:picMkLst>
        </pc:picChg>
        <pc:picChg chg="add mod">
          <ac:chgData name="Sofia Rodriguez" userId="44dad701-b018-4992-a4f5-d341adb77968" providerId="ADAL" clId="{070EFE12-18D3-6041-8AB9-FBE041890CAC}" dt="2022-03-03T20:08:35.523" v="2528" actId="1076"/>
          <ac:picMkLst>
            <pc:docMk/>
            <pc:sldMk cId="3849841478" sldId="270"/>
            <ac:picMk id="16" creationId="{ABEC70F7-51B7-2241-9AE6-FF2BB93FD3A3}"/>
          </ac:picMkLst>
        </pc:picChg>
        <pc:picChg chg="mod modCrop">
          <ac:chgData name="Sofia Rodriguez" userId="44dad701-b018-4992-a4f5-d341adb77968" providerId="ADAL" clId="{070EFE12-18D3-6041-8AB9-FBE041890CAC}" dt="2022-03-03T20:08:30.480" v="2526" actId="1076"/>
          <ac:picMkLst>
            <pc:docMk/>
            <pc:sldMk cId="3849841478" sldId="270"/>
            <ac:picMk id="17" creationId="{D0468440-2446-4C8D-87E7-22FAA434EC5B}"/>
          </ac:picMkLst>
        </pc:picChg>
      </pc:sldChg>
      <pc:sldChg chg="delSp modSp add del mod">
        <pc:chgData name="Sofia Rodriguez" userId="44dad701-b018-4992-a4f5-d341adb77968" providerId="ADAL" clId="{070EFE12-18D3-6041-8AB9-FBE041890CAC}" dt="2022-03-03T21:32:37.308" v="3311" actId="2696"/>
        <pc:sldMkLst>
          <pc:docMk/>
          <pc:sldMk cId="3981725019" sldId="270"/>
        </pc:sldMkLst>
        <pc:picChg chg="del mod">
          <ac:chgData name="Sofia Rodriguez" userId="44dad701-b018-4992-a4f5-d341adb77968" providerId="ADAL" clId="{070EFE12-18D3-6041-8AB9-FBE041890CAC}" dt="2022-03-03T21:06:26.399" v="2929" actId="21"/>
          <ac:picMkLst>
            <pc:docMk/>
            <pc:sldMk cId="3981725019" sldId="270"/>
            <ac:picMk id="3" creationId="{367CAFDD-FA8E-9240-85E5-A73BBD261AA5}"/>
          </ac:picMkLst>
        </pc:picChg>
        <pc:picChg chg="del mod">
          <ac:chgData name="Sofia Rodriguez" userId="44dad701-b018-4992-a4f5-d341adb77968" providerId="ADAL" clId="{070EFE12-18D3-6041-8AB9-FBE041890CAC}" dt="2022-03-03T20:54:46.947" v="2767" actId="478"/>
          <ac:picMkLst>
            <pc:docMk/>
            <pc:sldMk cId="3981725019" sldId="270"/>
            <ac:picMk id="17" creationId="{D0468440-2446-4C8D-87E7-22FAA434EC5B}"/>
          </ac:picMkLst>
        </pc:picChg>
        <pc:picChg chg="mod">
          <ac:chgData name="Sofia Rodriguez" userId="44dad701-b018-4992-a4f5-d341adb77968" providerId="ADAL" clId="{070EFE12-18D3-6041-8AB9-FBE041890CAC}" dt="2022-03-03T20:55:07.986" v="2775" actId="14100"/>
          <ac:picMkLst>
            <pc:docMk/>
            <pc:sldMk cId="3981725019" sldId="270"/>
            <ac:picMk id="19" creationId="{52F6E0C4-4706-114F-B722-70C48D729818}"/>
          </ac:picMkLst>
        </pc:picChg>
      </pc:sldChg>
      <pc:sldChg chg="addSp delSp modSp add del mod modNotesTx">
        <pc:chgData name="Sofia Rodriguez" userId="44dad701-b018-4992-a4f5-d341adb77968" providerId="ADAL" clId="{070EFE12-18D3-6041-8AB9-FBE041890CAC}" dt="2022-03-28T01:58:56.242" v="4518" actId="2696"/>
        <pc:sldMkLst>
          <pc:docMk/>
          <pc:sldMk cId="1951231358" sldId="271"/>
        </pc:sldMkLst>
        <pc:spChg chg="add mod">
          <ac:chgData name="Sofia Rodriguez" userId="44dad701-b018-4992-a4f5-d341adb77968" providerId="ADAL" clId="{070EFE12-18D3-6041-8AB9-FBE041890CAC}" dt="2022-03-13T16:33:19.444" v="3597" actId="767"/>
          <ac:spMkLst>
            <pc:docMk/>
            <pc:sldMk cId="1951231358" sldId="271"/>
            <ac:spMk id="3" creationId="{FA89A007-D1F9-6C4F-BE2A-D66BB8000026}"/>
          </ac:spMkLst>
        </pc:spChg>
        <pc:spChg chg="mod">
          <ac:chgData name="Sofia Rodriguez" userId="44dad701-b018-4992-a4f5-d341adb77968" providerId="ADAL" clId="{070EFE12-18D3-6041-8AB9-FBE041890CAC}" dt="2022-03-11T05:04:13.877" v="3596" actId="20577"/>
          <ac:spMkLst>
            <pc:docMk/>
            <pc:sldMk cId="1951231358" sldId="271"/>
            <ac:spMk id="12" creationId="{FB63B639-7442-9949-B3F8-977FE44166FF}"/>
          </ac:spMkLst>
        </pc:spChg>
        <pc:spChg chg="mod">
          <ac:chgData name="Sofia Rodriguez" userId="44dad701-b018-4992-a4f5-d341adb77968" providerId="ADAL" clId="{070EFE12-18D3-6041-8AB9-FBE041890CAC}" dt="2022-03-11T05:03:50.894" v="3595" actId="20577"/>
          <ac:spMkLst>
            <pc:docMk/>
            <pc:sldMk cId="1951231358" sldId="271"/>
            <ac:spMk id="15" creationId="{430E4334-495B-C949-A8D4-06A72CF67DF5}"/>
          </ac:spMkLst>
        </pc:spChg>
        <pc:spChg chg="mod">
          <ac:chgData name="Sofia Rodriguez" userId="44dad701-b018-4992-a4f5-d341adb77968" providerId="ADAL" clId="{070EFE12-18D3-6041-8AB9-FBE041890CAC}" dt="2022-03-10T23:47:54.461" v="3559" actId="1076"/>
          <ac:spMkLst>
            <pc:docMk/>
            <pc:sldMk cId="1951231358" sldId="271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10T23:47:40.605" v="3557" actId="115"/>
          <ac:spMkLst>
            <pc:docMk/>
            <pc:sldMk cId="1951231358" sldId="271"/>
            <ac:spMk id="21" creationId="{0897F587-E27A-344D-B54F-B299CCEE6CCF}"/>
          </ac:spMkLst>
        </pc:spChg>
        <pc:spChg chg="del mod">
          <ac:chgData name="Sofia Rodriguez" userId="44dad701-b018-4992-a4f5-d341adb77968" providerId="ADAL" clId="{070EFE12-18D3-6041-8AB9-FBE041890CAC}" dt="2022-03-03T21:01:32.565" v="2849" actId="478"/>
          <ac:spMkLst>
            <pc:docMk/>
            <pc:sldMk cId="1951231358" sldId="271"/>
            <ac:spMk id="24" creationId="{9474F97F-42E4-8447-9939-51F7AE07ECB6}"/>
          </ac:spMkLst>
        </pc:spChg>
        <pc:spChg chg="add del mod">
          <ac:chgData name="Sofia Rodriguez" userId="44dad701-b018-4992-a4f5-d341adb77968" providerId="ADAL" clId="{070EFE12-18D3-6041-8AB9-FBE041890CAC}" dt="2022-03-03T21:52:09.476" v="3556" actId="20577"/>
          <ac:spMkLst>
            <pc:docMk/>
            <pc:sldMk cId="1951231358" sldId="271"/>
            <ac:spMk id="33" creationId="{7F4B7006-BD85-8946-A764-9C7327594F96}"/>
          </ac:spMkLst>
        </pc:spChg>
        <pc:grpChg chg="add mod">
          <ac:chgData name="Sofia Rodriguez" userId="44dad701-b018-4992-a4f5-d341adb77968" providerId="ADAL" clId="{070EFE12-18D3-6041-8AB9-FBE041890CAC}" dt="2022-03-03T21:30:20.913" v="3213" actId="1076"/>
          <ac:grpSpMkLst>
            <pc:docMk/>
            <pc:sldMk cId="1951231358" sldId="271"/>
            <ac:grpSpMk id="2" creationId="{DF5DE3CC-7059-CB47-9247-E4CF6EDFD238}"/>
          </ac:grpSpMkLst>
        </pc:grpChg>
        <pc:picChg chg="del">
          <ac:chgData name="Sofia Rodriguez" userId="44dad701-b018-4992-a4f5-d341adb77968" providerId="ADAL" clId="{070EFE12-18D3-6041-8AB9-FBE041890CAC}" dt="2022-03-03T20:56:09.749" v="2778" actId="478"/>
          <ac:picMkLst>
            <pc:docMk/>
            <pc:sldMk cId="1951231358" sldId="271"/>
            <ac:picMk id="3" creationId="{367CAFDD-FA8E-9240-85E5-A73BBD261AA5}"/>
          </ac:picMkLst>
        </pc:picChg>
        <pc:picChg chg="del mod">
          <ac:chgData name="Sofia Rodriguez" userId="44dad701-b018-4992-a4f5-d341adb77968" providerId="ADAL" clId="{070EFE12-18D3-6041-8AB9-FBE041890CAC}" dt="2022-03-03T20:56:20.164" v="2781" actId="478"/>
          <ac:picMkLst>
            <pc:docMk/>
            <pc:sldMk cId="1951231358" sldId="271"/>
            <ac:picMk id="19" creationId="{52F6E0C4-4706-114F-B722-70C48D729818}"/>
          </ac:picMkLst>
        </pc:picChg>
        <pc:picChg chg="mod">
          <ac:chgData name="Sofia Rodriguez" userId="44dad701-b018-4992-a4f5-d341adb77968" providerId="ADAL" clId="{070EFE12-18D3-6041-8AB9-FBE041890CAC}" dt="2022-03-03T21:50:40.826" v="3540" actId="14100"/>
          <ac:picMkLst>
            <pc:docMk/>
            <pc:sldMk cId="1951231358" sldId="271"/>
            <ac:picMk id="23" creationId="{E77BA361-7E6E-CC4B-85E2-8CF78249DB55}"/>
          </ac:picMkLst>
        </pc:picChg>
        <pc:picChg chg="add del mod modCrop">
          <ac:chgData name="Sofia Rodriguez" userId="44dad701-b018-4992-a4f5-d341adb77968" providerId="ADAL" clId="{070EFE12-18D3-6041-8AB9-FBE041890CAC}" dt="2022-03-18T15:05:23.101" v="3703" actId="21"/>
          <ac:picMkLst>
            <pc:docMk/>
            <pc:sldMk cId="1951231358" sldId="271"/>
            <ac:picMk id="25" creationId="{F25D592C-9450-2340-81B9-9BC5FFDAA45E}"/>
          </ac:picMkLst>
        </pc:picChg>
        <pc:picChg chg="add del mod">
          <ac:chgData name="Sofia Rodriguez" userId="44dad701-b018-4992-a4f5-d341adb77968" providerId="ADAL" clId="{070EFE12-18D3-6041-8AB9-FBE041890CAC}" dt="2022-03-03T21:05:24.419" v="2914" actId="21"/>
          <ac:picMkLst>
            <pc:docMk/>
            <pc:sldMk cId="1951231358" sldId="271"/>
            <ac:picMk id="26" creationId="{1101405A-5827-5345-AE17-78D8451DA64E}"/>
          </ac:picMkLst>
        </pc:picChg>
        <pc:picChg chg="add del mod">
          <ac:chgData name="Sofia Rodriguez" userId="44dad701-b018-4992-a4f5-d341adb77968" providerId="ADAL" clId="{070EFE12-18D3-6041-8AB9-FBE041890CAC}" dt="2022-03-03T21:00:34.845" v="2838" actId="478"/>
          <ac:picMkLst>
            <pc:docMk/>
            <pc:sldMk cId="1951231358" sldId="271"/>
            <ac:picMk id="29" creationId="{63C5E8FE-A873-384C-AED2-85292630A371}"/>
          </ac:picMkLst>
        </pc:picChg>
        <pc:picChg chg="add del mod">
          <ac:chgData name="Sofia Rodriguez" userId="44dad701-b018-4992-a4f5-d341adb77968" providerId="ADAL" clId="{070EFE12-18D3-6041-8AB9-FBE041890CAC}" dt="2022-03-03T21:01:38.159" v="2851" actId="478"/>
          <ac:picMkLst>
            <pc:docMk/>
            <pc:sldMk cId="1951231358" sldId="271"/>
            <ac:picMk id="30" creationId="{B52253F6-5979-D241-8E63-7D8920F3535C}"/>
          </ac:picMkLst>
        </pc:picChg>
        <pc:picChg chg="add del mod">
          <ac:chgData name="Sofia Rodriguez" userId="44dad701-b018-4992-a4f5-d341adb77968" providerId="ADAL" clId="{070EFE12-18D3-6041-8AB9-FBE041890CAC}" dt="2022-03-03T21:02:27.242" v="2865" actId="478"/>
          <ac:picMkLst>
            <pc:docMk/>
            <pc:sldMk cId="1951231358" sldId="271"/>
            <ac:picMk id="31" creationId="{A5D9566C-C032-AE48-8469-CFC8A52B560F}"/>
          </ac:picMkLst>
        </pc:picChg>
        <pc:picChg chg="add del mod">
          <ac:chgData name="Sofia Rodriguez" userId="44dad701-b018-4992-a4f5-d341adb77968" providerId="ADAL" clId="{070EFE12-18D3-6041-8AB9-FBE041890CAC}" dt="2022-03-03T21:02:31.769" v="2867" actId="478"/>
          <ac:picMkLst>
            <pc:docMk/>
            <pc:sldMk cId="1951231358" sldId="271"/>
            <ac:picMk id="32" creationId="{5E9B4171-75A3-A84D-897E-6AFB8AA07592}"/>
          </ac:picMkLst>
        </pc:picChg>
        <pc:picChg chg="add del mod">
          <ac:chgData name="Sofia Rodriguez" userId="44dad701-b018-4992-a4f5-d341adb77968" providerId="ADAL" clId="{070EFE12-18D3-6041-8AB9-FBE041890CAC}" dt="2022-03-03T21:06:17.571" v="2927" actId="21"/>
          <ac:picMkLst>
            <pc:docMk/>
            <pc:sldMk cId="1951231358" sldId="271"/>
            <ac:picMk id="34" creationId="{31DD1B3C-0FD1-CD47-9042-F909D947A6B0}"/>
          </ac:picMkLst>
        </pc:picChg>
        <pc:picChg chg="add mod modCrop">
          <ac:chgData name="Sofia Rodriguez" userId="44dad701-b018-4992-a4f5-d341adb77968" providerId="ADAL" clId="{070EFE12-18D3-6041-8AB9-FBE041890CAC}" dt="2022-03-03T21:49:32.002" v="3539" actId="732"/>
          <ac:picMkLst>
            <pc:docMk/>
            <pc:sldMk cId="1951231358" sldId="271"/>
            <ac:picMk id="35" creationId="{69961CED-DD97-ED41-A83B-309E1EFF63CA}"/>
          </ac:picMkLst>
        </pc:picChg>
        <pc:picChg chg="add mod">
          <ac:chgData name="Sofia Rodriguez" userId="44dad701-b018-4992-a4f5-d341adb77968" providerId="ADAL" clId="{070EFE12-18D3-6041-8AB9-FBE041890CAC}" dt="2022-03-03T21:26:08.368" v="3026" actId="1076"/>
          <ac:picMkLst>
            <pc:docMk/>
            <pc:sldMk cId="1951231358" sldId="271"/>
            <ac:picMk id="36" creationId="{F3D6B98D-3141-3746-B944-3EB519167661}"/>
          </ac:picMkLst>
        </pc:picChg>
        <pc:cxnChg chg="add del mod">
          <ac:chgData name="Sofia Rodriguez" userId="44dad701-b018-4992-a4f5-d341adb77968" providerId="ADAL" clId="{070EFE12-18D3-6041-8AB9-FBE041890CAC}" dt="2022-03-03T21:05:11.179" v="2910" actId="408"/>
          <ac:cxnSpMkLst>
            <pc:docMk/>
            <pc:sldMk cId="1951231358" sldId="271"/>
            <ac:cxnSpMk id="11" creationId="{80C6AB94-06DE-BB40-9CF5-04200166C2C2}"/>
          </ac:cxnSpMkLst>
        </pc:cxnChg>
        <pc:cxnChg chg="add del mod">
          <ac:chgData name="Sofia Rodriguez" userId="44dad701-b018-4992-a4f5-d341adb77968" providerId="ADAL" clId="{070EFE12-18D3-6041-8AB9-FBE041890CAC}" dt="2022-03-03T21:05:51.133" v="2919" actId="1076"/>
          <ac:cxnSpMkLst>
            <pc:docMk/>
            <pc:sldMk cId="1951231358" sldId="271"/>
            <ac:cxnSpMk id="27" creationId="{A8AFDC52-C166-0E4F-AE70-D8DEBE77B7D5}"/>
          </ac:cxnSpMkLst>
        </pc:cxnChg>
        <pc:cxnChg chg="add del mod">
          <ac:chgData name="Sofia Rodriguez" userId="44dad701-b018-4992-a4f5-d341adb77968" providerId="ADAL" clId="{070EFE12-18D3-6041-8AB9-FBE041890CAC}" dt="2022-03-03T21:05:19.694" v="2912" actId="1076"/>
          <ac:cxnSpMkLst>
            <pc:docMk/>
            <pc:sldMk cId="1951231358" sldId="271"/>
            <ac:cxnSpMk id="28" creationId="{E0A5FAA5-49A6-FC4B-A503-FE6EB51BE129}"/>
          </ac:cxnSpMkLst>
        </pc:cxnChg>
      </pc:sldChg>
      <pc:sldChg chg="delSp del mod">
        <pc:chgData name="Sofia Rodriguez" userId="44dad701-b018-4992-a4f5-d341adb77968" providerId="ADAL" clId="{070EFE12-18D3-6041-8AB9-FBE041890CAC}" dt="2022-03-03T20:17:58.903" v="2550" actId="2696"/>
        <pc:sldMkLst>
          <pc:docMk/>
          <pc:sldMk cId="3059673071" sldId="271"/>
        </pc:sldMkLst>
        <pc:picChg chg="del">
          <ac:chgData name="Sofia Rodriguez" userId="44dad701-b018-4992-a4f5-d341adb77968" providerId="ADAL" clId="{070EFE12-18D3-6041-8AB9-FBE041890CAC}" dt="2022-03-03T20:16:34.853" v="2530" actId="21"/>
          <ac:picMkLst>
            <pc:docMk/>
            <pc:sldMk cId="3059673071" sldId="271"/>
            <ac:picMk id="4" creationId="{535000F5-118E-43A7-94D4-0E4422095D92}"/>
          </ac:picMkLst>
        </pc:picChg>
      </pc:sldChg>
      <pc:sldChg chg="addSp delSp modSp add del mod modNotesTx">
        <pc:chgData name="Sofia Rodriguez" userId="44dad701-b018-4992-a4f5-d341adb77968" providerId="ADAL" clId="{070EFE12-18D3-6041-8AB9-FBE041890CAC}" dt="2022-03-28T01:58:57.328" v="4520" actId="2696"/>
        <pc:sldMkLst>
          <pc:docMk/>
          <pc:sldMk cId="1698449434" sldId="272"/>
        </pc:sldMkLst>
        <pc:spChg chg="mod">
          <ac:chgData name="Sofia Rodriguez" userId="44dad701-b018-4992-a4f5-d341adb77968" providerId="ADAL" clId="{070EFE12-18D3-6041-8AB9-FBE041890CAC}" dt="2022-03-10T23:48:25.345" v="3566" actId="14100"/>
          <ac:spMkLst>
            <pc:docMk/>
            <pc:sldMk cId="1698449434" sldId="272"/>
            <ac:spMk id="12" creationId="{FB63B639-7442-9949-B3F8-977FE44166FF}"/>
          </ac:spMkLst>
        </pc:spChg>
        <pc:spChg chg="mod">
          <ac:chgData name="Sofia Rodriguez" userId="44dad701-b018-4992-a4f5-d341adb77968" providerId="ADAL" clId="{070EFE12-18D3-6041-8AB9-FBE041890CAC}" dt="2022-03-10T23:48:25.345" v="3566" actId="14100"/>
          <ac:spMkLst>
            <pc:docMk/>
            <pc:sldMk cId="1698449434" sldId="272"/>
            <ac:spMk id="15" creationId="{430E4334-495B-C949-A8D4-06A72CF67DF5}"/>
          </ac:spMkLst>
        </pc:spChg>
        <pc:spChg chg="mod">
          <ac:chgData name="Sofia Rodriguez" userId="44dad701-b018-4992-a4f5-d341adb77968" providerId="ADAL" clId="{070EFE12-18D3-6041-8AB9-FBE041890CAC}" dt="2022-03-10T23:48:39.599" v="3569" actId="555"/>
          <ac:spMkLst>
            <pc:docMk/>
            <pc:sldMk cId="1698449434" sldId="272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10T23:48:50.088" v="3572" actId="1076"/>
          <ac:spMkLst>
            <pc:docMk/>
            <pc:sldMk cId="1698449434" sldId="272"/>
            <ac:spMk id="21" creationId="{0897F587-E27A-344D-B54F-B299CCEE6CCF}"/>
          </ac:spMkLst>
        </pc:spChg>
        <pc:spChg chg="mod">
          <ac:chgData name="Sofia Rodriguez" userId="44dad701-b018-4992-a4f5-d341adb77968" providerId="ADAL" clId="{070EFE12-18D3-6041-8AB9-FBE041890CAC}" dt="2022-03-10T23:48:39.599" v="3569" actId="555"/>
          <ac:spMkLst>
            <pc:docMk/>
            <pc:sldMk cId="1698449434" sldId="272"/>
            <ac:spMk id="33" creationId="{7F4B7006-BD85-8946-A764-9C7327594F96}"/>
          </ac:spMkLst>
        </pc:spChg>
        <pc:picChg chg="add mod">
          <ac:chgData name="Sofia Rodriguez" userId="44dad701-b018-4992-a4f5-d341adb77968" providerId="ADAL" clId="{070EFE12-18D3-6041-8AB9-FBE041890CAC}" dt="2022-03-10T23:49:05.419" v="3574" actId="1076"/>
          <ac:picMkLst>
            <pc:docMk/>
            <pc:sldMk cId="1698449434" sldId="272"/>
            <ac:picMk id="24" creationId="{98BBA0A5-6479-554D-863A-8BD4F45F6969}"/>
          </ac:picMkLst>
        </pc:picChg>
        <pc:picChg chg="del">
          <ac:chgData name="Sofia Rodriguez" userId="44dad701-b018-4992-a4f5-d341adb77968" providerId="ADAL" clId="{070EFE12-18D3-6041-8AB9-FBE041890CAC}" dt="2022-03-10T23:48:13.529" v="3563" actId="478"/>
          <ac:picMkLst>
            <pc:docMk/>
            <pc:sldMk cId="1698449434" sldId="272"/>
            <ac:picMk id="25" creationId="{F25D592C-9450-2340-81B9-9BC5FFDAA45E}"/>
          </ac:picMkLst>
        </pc:picChg>
        <pc:picChg chg="del">
          <ac:chgData name="Sofia Rodriguez" userId="44dad701-b018-4992-a4f5-d341adb77968" providerId="ADAL" clId="{070EFE12-18D3-6041-8AB9-FBE041890CAC}" dt="2022-03-10T23:48:02.287" v="3561" actId="478"/>
          <ac:picMkLst>
            <pc:docMk/>
            <pc:sldMk cId="1698449434" sldId="272"/>
            <ac:picMk id="35" creationId="{69961CED-DD97-ED41-A83B-309E1EFF63CA}"/>
          </ac:picMkLst>
        </pc:picChg>
        <pc:picChg chg="mod">
          <ac:chgData name="Sofia Rodriguez" userId="44dad701-b018-4992-a4f5-d341adb77968" providerId="ADAL" clId="{070EFE12-18D3-6041-8AB9-FBE041890CAC}" dt="2022-03-10T23:48:46.425" v="3571" actId="1076"/>
          <ac:picMkLst>
            <pc:docMk/>
            <pc:sldMk cId="1698449434" sldId="272"/>
            <ac:picMk id="36" creationId="{F3D6B98D-3141-3746-B944-3EB519167661}"/>
          </ac:picMkLst>
        </pc:picChg>
      </pc:sldChg>
      <pc:sldChg chg="addSp delSp modSp add del mod">
        <pc:chgData name="Sofia Rodriguez" userId="44dad701-b018-4992-a4f5-d341adb77968" providerId="ADAL" clId="{070EFE12-18D3-6041-8AB9-FBE041890CAC}" dt="2022-03-28T01:58:58.225" v="4521" actId="2696"/>
        <pc:sldMkLst>
          <pc:docMk/>
          <pc:sldMk cId="2871977264" sldId="273"/>
        </pc:sldMkLst>
        <pc:spChg chg="mod">
          <ac:chgData name="Sofia Rodriguez" userId="44dad701-b018-4992-a4f5-d341adb77968" providerId="ADAL" clId="{070EFE12-18D3-6041-8AB9-FBE041890CAC}" dt="2022-03-10T23:50:29.386" v="3588" actId="1076"/>
          <ac:spMkLst>
            <pc:docMk/>
            <pc:sldMk cId="2871977264" sldId="273"/>
            <ac:spMk id="12" creationId="{FB63B639-7442-9949-B3F8-977FE44166FF}"/>
          </ac:spMkLst>
        </pc:spChg>
        <pc:spChg chg="mod">
          <ac:chgData name="Sofia Rodriguez" userId="44dad701-b018-4992-a4f5-d341adb77968" providerId="ADAL" clId="{070EFE12-18D3-6041-8AB9-FBE041890CAC}" dt="2022-03-10T23:49:52.644" v="3582" actId="115"/>
          <ac:spMkLst>
            <pc:docMk/>
            <pc:sldMk cId="2871977264" sldId="273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10T23:50:08.103" v="3583" actId="207"/>
          <ac:spMkLst>
            <pc:docMk/>
            <pc:sldMk cId="2871977264" sldId="273"/>
            <ac:spMk id="21" creationId="{0897F587-E27A-344D-B54F-B299CCEE6CCF}"/>
          </ac:spMkLst>
        </pc:spChg>
        <pc:spChg chg="mod">
          <ac:chgData name="Sofia Rodriguez" userId="44dad701-b018-4992-a4f5-d341adb77968" providerId="ADAL" clId="{070EFE12-18D3-6041-8AB9-FBE041890CAC}" dt="2022-03-10T23:49:25.462" v="3578" actId="1076"/>
          <ac:spMkLst>
            <pc:docMk/>
            <pc:sldMk cId="2871977264" sldId="273"/>
            <ac:spMk id="33" creationId="{7F4B7006-BD85-8946-A764-9C7327594F96}"/>
          </ac:spMkLst>
        </pc:spChg>
        <pc:grpChg chg="mod">
          <ac:chgData name="Sofia Rodriguez" userId="44dad701-b018-4992-a4f5-d341adb77968" providerId="ADAL" clId="{070EFE12-18D3-6041-8AB9-FBE041890CAC}" dt="2022-03-10T23:49:36.233" v="3580" actId="1076"/>
          <ac:grpSpMkLst>
            <pc:docMk/>
            <pc:sldMk cId="2871977264" sldId="273"/>
            <ac:grpSpMk id="2" creationId="{DF5DE3CC-7059-CB47-9247-E4CF6EDFD238}"/>
          </ac:grpSpMkLst>
        </pc:grpChg>
        <pc:picChg chg="del">
          <ac:chgData name="Sofia Rodriguez" userId="44dad701-b018-4992-a4f5-d341adb77968" providerId="ADAL" clId="{070EFE12-18D3-6041-8AB9-FBE041890CAC}" dt="2022-03-10T23:49:21.237" v="3577" actId="478"/>
          <ac:picMkLst>
            <pc:docMk/>
            <pc:sldMk cId="2871977264" sldId="273"/>
            <ac:picMk id="24" creationId="{98BBA0A5-6479-554D-863A-8BD4F45F6969}"/>
          </ac:picMkLst>
        </pc:picChg>
        <pc:picChg chg="add mod">
          <ac:chgData name="Sofia Rodriguez" userId="44dad701-b018-4992-a4f5-d341adb77968" providerId="ADAL" clId="{070EFE12-18D3-6041-8AB9-FBE041890CAC}" dt="2022-03-10T23:50:31.901" v="3589" actId="1076"/>
          <ac:picMkLst>
            <pc:docMk/>
            <pc:sldMk cId="2871977264" sldId="273"/>
            <ac:picMk id="25" creationId="{D8250E4E-1E6C-A34C-BE52-9E4EE448658F}"/>
          </ac:picMkLst>
        </pc:picChg>
        <pc:picChg chg="del">
          <ac:chgData name="Sofia Rodriguez" userId="44dad701-b018-4992-a4f5-d341adb77968" providerId="ADAL" clId="{070EFE12-18D3-6041-8AB9-FBE041890CAC}" dt="2022-03-10T23:49:20.108" v="3576" actId="478"/>
          <ac:picMkLst>
            <pc:docMk/>
            <pc:sldMk cId="2871977264" sldId="273"/>
            <ac:picMk id="36" creationId="{F3D6B98D-3141-3746-B944-3EB519167661}"/>
          </ac:picMkLst>
        </pc:picChg>
      </pc:sldChg>
      <pc:sldChg chg="addSp delSp modSp add del mod">
        <pc:chgData name="Sofia Rodriguez" userId="44dad701-b018-4992-a4f5-d341adb77968" providerId="ADAL" clId="{070EFE12-18D3-6041-8AB9-FBE041890CAC}" dt="2022-03-28T01:58:56.629" v="4519" actId="2696"/>
        <pc:sldMkLst>
          <pc:docMk/>
          <pc:sldMk cId="1705695012" sldId="274"/>
        </pc:sldMkLst>
        <pc:spChg chg="mod">
          <ac:chgData name="Sofia Rodriguez" userId="44dad701-b018-4992-a4f5-d341adb77968" providerId="ADAL" clId="{070EFE12-18D3-6041-8AB9-FBE041890CAC}" dt="2022-03-18T15:03:31.477" v="3682" actId="255"/>
          <ac:spMkLst>
            <pc:docMk/>
            <pc:sldMk cId="1705695012" sldId="274"/>
            <ac:spMk id="12" creationId="{FB63B639-7442-9949-B3F8-977FE44166FF}"/>
          </ac:spMkLst>
        </pc:spChg>
        <pc:spChg chg="mod">
          <ac:chgData name="Sofia Rodriguez" userId="44dad701-b018-4992-a4f5-d341adb77968" providerId="ADAL" clId="{070EFE12-18D3-6041-8AB9-FBE041890CAC}" dt="2022-03-18T15:03:05.317" v="3673" actId="14100"/>
          <ac:spMkLst>
            <pc:docMk/>
            <pc:sldMk cId="1705695012" sldId="274"/>
            <ac:spMk id="15" creationId="{430E4334-495B-C949-A8D4-06A72CF67DF5}"/>
          </ac:spMkLst>
        </pc:spChg>
        <pc:spChg chg="mod">
          <ac:chgData name="Sofia Rodriguez" userId="44dad701-b018-4992-a4f5-d341adb77968" providerId="ADAL" clId="{070EFE12-18D3-6041-8AB9-FBE041890CAC}" dt="2022-03-18T15:05:12.641" v="3701" actId="1076"/>
          <ac:spMkLst>
            <pc:docMk/>
            <pc:sldMk cId="1705695012" sldId="274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18T15:04:57.117" v="3699" actId="1076"/>
          <ac:spMkLst>
            <pc:docMk/>
            <pc:sldMk cId="1705695012" sldId="274"/>
            <ac:spMk id="21" creationId="{0897F587-E27A-344D-B54F-B299CCEE6CCF}"/>
          </ac:spMkLst>
        </pc:spChg>
        <pc:spChg chg="mod">
          <ac:chgData name="Sofia Rodriguez" userId="44dad701-b018-4992-a4f5-d341adb77968" providerId="ADAL" clId="{070EFE12-18D3-6041-8AB9-FBE041890CAC}" dt="2022-03-18T15:05:59.879" v="3759" actId="166"/>
          <ac:spMkLst>
            <pc:docMk/>
            <pc:sldMk cId="1705695012" sldId="274"/>
            <ac:spMk id="33" creationId="{7F4B7006-BD85-8946-A764-9C7327594F96}"/>
          </ac:spMkLst>
        </pc:spChg>
        <pc:grpChg chg="del">
          <ac:chgData name="Sofia Rodriguez" userId="44dad701-b018-4992-a4f5-d341adb77968" providerId="ADAL" clId="{070EFE12-18D3-6041-8AB9-FBE041890CAC}" dt="2022-03-18T15:04:20.679" v="3691" actId="478"/>
          <ac:grpSpMkLst>
            <pc:docMk/>
            <pc:sldMk cId="1705695012" sldId="274"/>
            <ac:grpSpMk id="2" creationId="{DF5DE3CC-7059-CB47-9247-E4CF6EDFD238}"/>
          </ac:grpSpMkLst>
        </pc:grpChg>
        <pc:picChg chg="add mod">
          <ac:chgData name="Sofia Rodriguez" userId="44dad701-b018-4992-a4f5-d341adb77968" providerId="ADAL" clId="{070EFE12-18D3-6041-8AB9-FBE041890CAC}" dt="2022-03-18T15:05:52.622" v="3758" actId="29295"/>
          <ac:picMkLst>
            <pc:docMk/>
            <pc:sldMk cId="1705695012" sldId="274"/>
            <ac:picMk id="24" creationId="{8BFD8511-CB2D-AB46-932B-F1941FB3BD3B}"/>
          </ac:picMkLst>
        </pc:picChg>
        <pc:picChg chg="del">
          <ac:chgData name="Sofia Rodriguez" userId="44dad701-b018-4992-a4f5-d341adb77968" providerId="ADAL" clId="{070EFE12-18D3-6041-8AB9-FBE041890CAC}" dt="2022-03-18T15:02:39.808" v="3667" actId="478"/>
          <ac:picMkLst>
            <pc:docMk/>
            <pc:sldMk cId="1705695012" sldId="274"/>
            <ac:picMk id="25" creationId="{F25D592C-9450-2340-81B9-9BC5FFDAA45E}"/>
          </ac:picMkLst>
        </pc:picChg>
        <pc:picChg chg="del">
          <ac:chgData name="Sofia Rodriguez" userId="44dad701-b018-4992-a4f5-d341adb77968" providerId="ADAL" clId="{070EFE12-18D3-6041-8AB9-FBE041890CAC}" dt="2022-03-18T15:04:25.052" v="3692" actId="478"/>
          <ac:picMkLst>
            <pc:docMk/>
            <pc:sldMk cId="1705695012" sldId="274"/>
            <ac:picMk id="35" creationId="{69961CED-DD97-ED41-A83B-309E1EFF63CA}"/>
          </ac:picMkLst>
        </pc:picChg>
        <pc:picChg chg="del mod">
          <ac:chgData name="Sofia Rodriguez" userId="44dad701-b018-4992-a4f5-d341adb77968" providerId="ADAL" clId="{070EFE12-18D3-6041-8AB9-FBE041890CAC}" dt="2022-03-18T15:05:26.385" v="3704" actId="478"/>
          <ac:picMkLst>
            <pc:docMk/>
            <pc:sldMk cId="1705695012" sldId="274"/>
            <ac:picMk id="36" creationId="{F3D6B98D-3141-3746-B944-3EB519167661}"/>
          </ac:picMkLst>
        </pc:picChg>
      </pc:sldChg>
      <pc:sldChg chg="addSp delSp modSp add del mod ord modNotesTx">
        <pc:chgData name="Sofia Rodriguez" userId="44dad701-b018-4992-a4f5-d341adb77968" providerId="ADAL" clId="{070EFE12-18D3-6041-8AB9-FBE041890CAC}" dt="2022-03-28T05:44:16.528" v="4781" actId="2696"/>
        <pc:sldMkLst>
          <pc:docMk/>
          <pc:sldMk cId="2869327542" sldId="275"/>
        </pc:sldMkLst>
        <pc:spChg chg="add del mod">
          <ac:chgData name="Sofia Rodriguez" userId="44dad701-b018-4992-a4f5-d341adb77968" providerId="ADAL" clId="{070EFE12-18D3-6041-8AB9-FBE041890CAC}" dt="2022-03-24T16:33:36.668" v="4152" actId="478"/>
          <ac:spMkLst>
            <pc:docMk/>
            <pc:sldMk cId="2869327542" sldId="275"/>
            <ac:spMk id="2" creationId="{A97B9934-7D2C-F14D-964B-FC03931EC202}"/>
          </ac:spMkLst>
        </pc:spChg>
        <pc:spChg chg="add del mod">
          <ac:chgData name="Sofia Rodriguez" userId="44dad701-b018-4992-a4f5-d341adb77968" providerId="ADAL" clId="{070EFE12-18D3-6041-8AB9-FBE041890CAC}" dt="2022-03-27T16:31:58.883" v="4245"/>
          <ac:spMkLst>
            <pc:docMk/>
            <pc:sldMk cId="2869327542" sldId="275"/>
            <ac:spMk id="2" creationId="{D9113022-4446-C94D-A596-716F131EE003}"/>
          </ac:spMkLst>
        </pc:spChg>
        <pc:spChg chg="del">
          <ac:chgData name="Sofia Rodriguez" userId="44dad701-b018-4992-a4f5-d341adb77968" providerId="ADAL" clId="{070EFE12-18D3-6041-8AB9-FBE041890CAC}" dt="2022-03-18T15:09:30.037" v="3798" actId="478"/>
          <ac:spMkLst>
            <pc:docMk/>
            <pc:sldMk cId="2869327542" sldId="275"/>
            <ac:spMk id="12" creationId="{FB63B639-7442-9949-B3F8-977FE44166FF}"/>
          </ac:spMkLst>
        </pc:spChg>
        <pc:spChg chg="add del mod">
          <ac:chgData name="Sofia Rodriguez" userId="44dad701-b018-4992-a4f5-d341adb77968" providerId="ADAL" clId="{070EFE12-18D3-6041-8AB9-FBE041890CAC}" dt="2022-03-27T16:34:16.145" v="4255" actId="478"/>
          <ac:spMkLst>
            <pc:docMk/>
            <pc:sldMk cId="2869327542" sldId="275"/>
            <ac:spMk id="13" creationId="{D6CB3ADB-5A31-394D-8B00-F98F7A891EA3}"/>
          </ac:spMkLst>
        </pc:spChg>
        <pc:spChg chg="del">
          <ac:chgData name="Sofia Rodriguez" userId="44dad701-b018-4992-a4f5-d341adb77968" providerId="ADAL" clId="{070EFE12-18D3-6041-8AB9-FBE041890CAC}" dt="2022-03-18T15:09:30.037" v="3798" actId="478"/>
          <ac:spMkLst>
            <pc:docMk/>
            <pc:sldMk cId="2869327542" sldId="275"/>
            <ac:spMk id="15" creationId="{430E4334-495B-C949-A8D4-06A72CF67DF5}"/>
          </ac:spMkLst>
        </pc:spChg>
        <pc:spChg chg="add mod">
          <ac:chgData name="Sofia Rodriguez" userId="44dad701-b018-4992-a4f5-d341adb77968" providerId="ADAL" clId="{070EFE12-18D3-6041-8AB9-FBE041890CAC}" dt="2022-03-27T16:27:13.691" v="4237" actId="20577"/>
          <ac:spMkLst>
            <pc:docMk/>
            <pc:sldMk cId="2869327542" sldId="275"/>
            <ac:spMk id="18" creationId="{5AB37DDD-BB9D-664C-941D-38F63058B358}"/>
          </ac:spMkLst>
        </pc:spChg>
        <pc:spChg chg="add mod">
          <ac:chgData name="Sofia Rodriguez" userId="44dad701-b018-4992-a4f5-d341adb77968" providerId="ADAL" clId="{070EFE12-18D3-6041-8AB9-FBE041890CAC}" dt="2022-03-27T16:23:05.848" v="4158" actId="1076"/>
          <ac:spMkLst>
            <pc:docMk/>
            <pc:sldMk cId="2869327542" sldId="275"/>
            <ac:spMk id="19" creationId="{EC574BF7-C6FA-8D41-926F-45607E0064C7}"/>
          </ac:spMkLst>
        </pc:spChg>
        <pc:spChg chg="mod">
          <ac:chgData name="Sofia Rodriguez" userId="44dad701-b018-4992-a4f5-d341adb77968" providerId="ADAL" clId="{070EFE12-18D3-6041-8AB9-FBE041890CAC}" dt="2022-03-27T16:32:27.947" v="4247" actId="20577"/>
          <ac:spMkLst>
            <pc:docMk/>
            <pc:sldMk cId="2869327542" sldId="275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28T02:02:27.619" v="4559" actId="21"/>
          <ac:spMkLst>
            <pc:docMk/>
            <pc:sldMk cId="2869327542" sldId="275"/>
            <ac:spMk id="21" creationId="{0897F587-E27A-344D-B54F-B299CCEE6CCF}"/>
          </ac:spMkLst>
        </pc:spChg>
        <pc:spChg chg="add del mod">
          <ac:chgData name="Sofia Rodriguez" userId="44dad701-b018-4992-a4f5-d341adb77968" providerId="ADAL" clId="{070EFE12-18D3-6041-8AB9-FBE041890CAC}" dt="2022-03-27T16:23:11.178" v="4160" actId="478"/>
          <ac:spMkLst>
            <pc:docMk/>
            <pc:sldMk cId="2869327542" sldId="275"/>
            <ac:spMk id="24" creationId="{55FCF772-FFE8-1A4C-9F24-431621B5E6A2}"/>
          </ac:spMkLst>
        </pc:spChg>
        <pc:spChg chg="add mod">
          <ac:chgData name="Sofia Rodriguez" userId="44dad701-b018-4992-a4f5-d341adb77968" providerId="ADAL" clId="{070EFE12-18D3-6041-8AB9-FBE041890CAC}" dt="2022-03-28T05:16:56.646" v="4600" actId="1076"/>
          <ac:spMkLst>
            <pc:docMk/>
            <pc:sldMk cId="2869327542" sldId="275"/>
            <ac:spMk id="26" creationId="{03F08713-BD1C-C142-B0C6-997130E20E2F}"/>
          </ac:spMkLst>
        </pc:spChg>
        <pc:spChg chg="del">
          <ac:chgData name="Sofia Rodriguez" userId="44dad701-b018-4992-a4f5-d341adb77968" providerId="ADAL" clId="{070EFE12-18D3-6041-8AB9-FBE041890CAC}" dt="2022-03-18T15:09:30.037" v="3798" actId="478"/>
          <ac:spMkLst>
            <pc:docMk/>
            <pc:sldMk cId="2869327542" sldId="275"/>
            <ac:spMk id="33" creationId="{7F4B7006-BD85-8946-A764-9C7327594F96}"/>
          </ac:spMkLst>
        </pc:spChg>
        <pc:picChg chg="add del mod">
          <ac:chgData name="Sofia Rodriguez" userId="44dad701-b018-4992-a4f5-d341adb77968" providerId="ADAL" clId="{070EFE12-18D3-6041-8AB9-FBE041890CAC}" dt="2022-03-28T05:19:05.213" v="4612" actId="478"/>
          <ac:picMkLst>
            <pc:docMk/>
            <pc:sldMk cId="2869327542" sldId="275"/>
            <ac:picMk id="4" creationId="{9427EC14-965B-C04E-B22A-06EC2417B50F}"/>
          </ac:picMkLst>
        </pc:picChg>
        <pc:picChg chg="mod">
          <ac:chgData name="Sofia Rodriguez" userId="44dad701-b018-4992-a4f5-d341adb77968" providerId="ADAL" clId="{070EFE12-18D3-6041-8AB9-FBE041890CAC}" dt="2022-03-27T16:31:53.895" v="4242" actId="1076"/>
          <ac:picMkLst>
            <pc:docMk/>
            <pc:sldMk cId="2869327542" sldId="275"/>
            <ac:picMk id="8" creationId="{A6C660B0-BA0D-4D47-85A4-4748EFD41B19}"/>
          </ac:picMkLst>
        </pc:picChg>
        <pc:picChg chg="add del mod">
          <ac:chgData name="Sofia Rodriguez" userId="44dad701-b018-4992-a4f5-d341adb77968" providerId="ADAL" clId="{070EFE12-18D3-6041-8AB9-FBE041890CAC}" dt="2022-03-28T05:17:42.847" v="4601" actId="21"/>
          <ac:picMkLst>
            <pc:docMk/>
            <pc:sldMk cId="2869327542" sldId="275"/>
            <ac:picMk id="10" creationId="{EC0B1009-AA1D-BA4B-A62F-9E0BE5F9E5C5}"/>
          </ac:picMkLst>
        </pc:picChg>
        <pc:picChg chg="add del mod">
          <ac:chgData name="Sofia Rodriguez" userId="44dad701-b018-4992-a4f5-d341adb77968" providerId="ADAL" clId="{070EFE12-18D3-6041-8AB9-FBE041890CAC}" dt="2022-03-18T15:07:18.595" v="3763" actId="478"/>
          <ac:picMkLst>
            <pc:docMk/>
            <pc:sldMk cId="2869327542" sldId="275"/>
            <ac:picMk id="17" creationId="{BB12F44C-140D-7F40-B5BD-72756E6514B9}"/>
          </ac:picMkLst>
        </pc:picChg>
        <pc:picChg chg="mod">
          <ac:chgData name="Sofia Rodriguez" userId="44dad701-b018-4992-a4f5-d341adb77968" providerId="ADAL" clId="{070EFE12-18D3-6041-8AB9-FBE041890CAC}" dt="2022-03-27T16:31:57.289" v="4243" actId="1076"/>
          <ac:picMkLst>
            <pc:docMk/>
            <pc:sldMk cId="2869327542" sldId="275"/>
            <ac:picMk id="23" creationId="{E77BA361-7E6E-CC4B-85E2-8CF78249DB55}"/>
          </ac:picMkLst>
        </pc:picChg>
        <pc:picChg chg="del">
          <ac:chgData name="Sofia Rodriguez" userId="44dad701-b018-4992-a4f5-d341adb77968" providerId="ADAL" clId="{070EFE12-18D3-6041-8AB9-FBE041890CAC}" dt="2022-03-18T15:07:12.705" v="3761" actId="478"/>
          <ac:picMkLst>
            <pc:docMk/>
            <pc:sldMk cId="2869327542" sldId="275"/>
            <ac:picMk id="24" creationId="{8BFD8511-CB2D-AB46-932B-F1941FB3BD3B}"/>
          </ac:picMkLst>
        </pc:picChg>
        <pc:picChg chg="add mod">
          <ac:chgData name="Sofia Rodriguez" userId="44dad701-b018-4992-a4f5-d341adb77968" providerId="ADAL" clId="{070EFE12-18D3-6041-8AB9-FBE041890CAC}" dt="2022-03-27T16:23:09.153" v="4159" actId="1076"/>
          <ac:picMkLst>
            <pc:docMk/>
            <pc:sldMk cId="2869327542" sldId="275"/>
            <ac:picMk id="25" creationId="{B4453ADE-FE27-0745-B915-D32AE21CD926}"/>
          </ac:picMkLst>
        </pc:picChg>
        <pc:picChg chg="add del mod">
          <ac:chgData name="Sofia Rodriguez" userId="44dad701-b018-4992-a4f5-d341adb77968" providerId="ADAL" clId="{070EFE12-18D3-6041-8AB9-FBE041890CAC}" dt="2022-03-18T15:10:11.582" v="3868" actId="478"/>
          <ac:picMkLst>
            <pc:docMk/>
            <pc:sldMk cId="2869327542" sldId="275"/>
            <ac:picMk id="26" creationId="{C1A01DC2-3CF3-B240-AA7E-389D26E2F266}"/>
          </ac:picMkLst>
        </pc:picChg>
        <pc:picChg chg="add mod modCrop">
          <ac:chgData name="Sofia Rodriguez" userId="44dad701-b018-4992-a4f5-d341adb77968" providerId="ADAL" clId="{070EFE12-18D3-6041-8AB9-FBE041890CAC}" dt="2022-03-27T16:25:39.747" v="4211" actId="1076"/>
          <ac:picMkLst>
            <pc:docMk/>
            <pc:sldMk cId="2869327542" sldId="275"/>
            <ac:picMk id="27" creationId="{B20527FE-2648-1340-8DFB-BEAA48341C55}"/>
          </ac:picMkLst>
        </pc:picChg>
        <pc:cxnChg chg="add del mod">
          <ac:chgData name="Sofia Rodriguez" userId="44dad701-b018-4992-a4f5-d341adb77968" providerId="ADAL" clId="{070EFE12-18D3-6041-8AB9-FBE041890CAC}" dt="2022-03-18T15:16:27.005" v="4092" actId="478"/>
          <ac:cxnSpMkLst>
            <pc:docMk/>
            <pc:sldMk cId="2869327542" sldId="275"/>
            <ac:cxnSpMk id="10" creationId="{748F8B65-847F-024F-B104-225DD3D4FDC6}"/>
          </ac:cxnSpMkLst>
        </pc:cxnChg>
        <pc:cxnChg chg="add del mod">
          <ac:chgData name="Sofia Rodriguez" userId="44dad701-b018-4992-a4f5-d341adb77968" providerId="ADAL" clId="{070EFE12-18D3-6041-8AB9-FBE041890CAC}" dt="2022-03-27T16:34:00.985" v="4252" actId="478"/>
          <ac:cxnSpMkLst>
            <pc:docMk/>
            <pc:sldMk cId="2869327542" sldId="275"/>
            <ac:cxnSpMk id="11" creationId="{D04FED6B-4694-F14F-94D1-F3FFE6B8EE4E}"/>
          </ac:cxnSpMkLst>
        </pc:cxnChg>
        <pc:cxnChg chg="add del mod">
          <ac:chgData name="Sofia Rodriguez" userId="44dad701-b018-4992-a4f5-d341adb77968" providerId="ADAL" clId="{070EFE12-18D3-6041-8AB9-FBE041890CAC}" dt="2022-03-18T15:15:58.242" v="4087" actId="478"/>
          <ac:cxnSpMkLst>
            <pc:docMk/>
            <pc:sldMk cId="2869327542" sldId="275"/>
            <ac:cxnSpMk id="28" creationId="{BDB0BB9E-5A6C-8144-8406-C78D2EE77AB4}"/>
          </ac:cxnSpMkLst>
        </pc:cxnChg>
        <pc:cxnChg chg="add del mod">
          <ac:chgData name="Sofia Rodriguez" userId="44dad701-b018-4992-a4f5-d341adb77968" providerId="ADAL" clId="{070EFE12-18D3-6041-8AB9-FBE041890CAC}" dt="2022-03-18T15:16:25.669" v="4091" actId="478"/>
          <ac:cxnSpMkLst>
            <pc:docMk/>
            <pc:sldMk cId="2869327542" sldId="275"/>
            <ac:cxnSpMk id="29" creationId="{488D1F60-3400-7F48-8D1E-2BBF29A92B97}"/>
          </ac:cxnSpMkLst>
        </pc:cxnChg>
      </pc:sldChg>
      <pc:sldChg chg="addSp delSp modSp add del mod">
        <pc:chgData name="Sofia Rodriguez" userId="44dad701-b018-4992-a4f5-d341adb77968" providerId="ADAL" clId="{070EFE12-18D3-6041-8AB9-FBE041890CAC}" dt="2022-03-28T05:44:31.809" v="4782" actId="2696"/>
        <pc:sldMkLst>
          <pc:docMk/>
          <pc:sldMk cId="405978078" sldId="276"/>
        </pc:sldMkLst>
        <pc:spChg chg="add del mod">
          <ac:chgData name="Sofia Rodriguez" userId="44dad701-b018-4992-a4f5-d341adb77968" providerId="ADAL" clId="{070EFE12-18D3-6041-8AB9-FBE041890CAC}" dt="2022-03-27T16:38:31.964" v="4294" actId="478"/>
          <ac:spMkLst>
            <pc:docMk/>
            <pc:sldMk cId="405978078" sldId="276"/>
            <ac:spMk id="2" creationId="{46477AA3-2CC6-0D41-8846-DB1F1C7E8728}"/>
          </ac:spMkLst>
        </pc:spChg>
        <pc:spChg chg="add mod">
          <ac:chgData name="Sofia Rodriguez" userId="44dad701-b018-4992-a4f5-d341adb77968" providerId="ADAL" clId="{070EFE12-18D3-6041-8AB9-FBE041890CAC}" dt="2022-03-28T02:02:47.516" v="4567" actId="2711"/>
          <ac:spMkLst>
            <pc:docMk/>
            <pc:sldMk cId="405978078" sldId="276"/>
            <ac:spMk id="11" creationId="{D7BF20FD-3033-6647-9D8A-0AC00E9D4A76}"/>
          </ac:spMkLst>
        </pc:spChg>
        <pc:spChg chg="add mod">
          <ac:chgData name="Sofia Rodriguez" userId="44dad701-b018-4992-a4f5-d341adb77968" providerId="ADAL" clId="{070EFE12-18D3-6041-8AB9-FBE041890CAC}" dt="2022-03-28T02:04:20.824" v="4584" actId="1076"/>
          <ac:spMkLst>
            <pc:docMk/>
            <pc:sldMk cId="405978078" sldId="276"/>
            <ac:spMk id="12" creationId="{12FE3A09-0BD7-E542-87CE-F1086DBAF3D2}"/>
          </ac:spMkLst>
        </pc:spChg>
        <pc:spChg chg="add mod">
          <ac:chgData name="Sofia Rodriguez" userId="44dad701-b018-4992-a4f5-d341adb77968" providerId="ADAL" clId="{070EFE12-18D3-6041-8AB9-FBE041890CAC}" dt="2022-03-28T02:03:59.155" v="4583" actId="1076"/>
          <ac:spMkLst>
            <pc:docMk/>
            <pc:sldMk cId="405978078" sldId="276"/>
            <ac:spMk id="17" creationId="{09B484E4-6CD2-754A-81E6-081229E0FE0D}"/>
          </ac:spMkLst>
        </pc:spChg>
        <pc:spChg chg="del">
          <ac:chgData name="Sofia Rodriguez" userId="44dad701-b018-4992-a4f5-d341adb77968" providerId="ADAL" clId="{070EFE12-18D3-6041-8AB9-FBE041890CAC}" dt="2022-03-27T16:39:38.439" v="4341" actId="478"/>
          <ac:spMkLst>
            <pc:docMk/>
            <pc:sldMk cId="405978078" sldId="276"/>
            <ac:spMk id="18" creationId="{5AB37DDD-BB9D-664C-941D-38F63058B358}"/>
          </ac:spMkLst>
        </pc:spChg>
        <pc:spChg chg="add mod">
          <ac:chgData name="Sofia Rodriguez" userId="44dad701-b018-4992-a4f5-d341adb77968" providerId="ADAL" clId="{070EFE12-18D3-6041-8AB9-FBE041890CAC}" dt="2022-03-28T02:02:54.905" v="4568"/>
          <ac:spMkLst>
            <pc:docMk/>
            <pc:sldMk cId="405978078" sldId="276"/>
            <ac:spMk id="18" creationId="{C7234923-1BF9-5F4D-849B-A527FA9026F0}"/>
          </ac:spMkLst>
        </pc:spChg>
        <pc:spChg chg="add mod">
          <ac:chgData name="Sofia Rodriguez" userId="44dad701-b018-4992-a4f5-d341adb77968" providerId="ADAL" clId="{070EFE12-18D3-6041-8AB9-FBE041890CAC}" dt="2022-03-28T02:01:30.057" v="4550" actId="552"/>
          <ac:spMkLst>
            <pc:docMk/>
            <pc:sldMk cId="405978078" sldId="276"/>
            <ac:spMk id="19" creationId="{92AB95CE-33C6-B64E-999F-442A3BF8F0B1}"/>
          </ac:spMkLst>
        </pc:spChg>
        <pc:spChg chg="del">
          <ac:chgData name="Sofia Rodriguez" userId="44dad701-b018-4992-a4f5-d341adb77968" providerId="ADAL" clId="{070EFE12-18D3-6041-8AB9-FBE041890CAC}" dt="2022-03-27T16:39:59.939" v="4346" actId="478"/>
          <ac:spMkLst>
            <pc:docMk/>
            <pc:sldMk cId="405978078" sldId="276"/>
            <ac:spMk id="19" creationId="{EC574BF7-C6FA-8D41-926F-45607E0064C7}"/>
          </ac:spMkLst>
        </pc:spChg>
        <pc:spChg chg="del mod">
          <ac:chgData name="Sofia Rodriguez" userId="44dad701-b018-4992-a4f5-d341adb77968" providerId="ADAL" clId="{070EFE12-18D3-6041-8AB9-FBE041890CAC}" dt="2022-03-27T16:39:07.886" v="4316" actId="478"/>
          <ac:spMkLst>
            <pc:docMk/>
            <pc:sldMk cId="405978078" sldId="276"/>
            <ac:spMk id="20" creationId="{96FCA4D2-555F-8C4B-95E1-9845F26DA6BC}"/>
          </ac:spMkLst>
        </pc:spChg>
        <pc:spChg chg="del">
          <ac:chgData name="Sofia Rodriguez" userId="44dad701-b018-4992-a4f5-d341adb77968" providerId="ADAL" clId="{070EFE12-18D3-6041-8AB9-FBE041890CAC}" dt="2022-03-27T16:38:57.140" v="4308" actId="478"/>
          <ac:spMkLst>
            <pc:docMk/>
            <pc:sldMk cId="405978078" sldId="276"/>
            <ac:spMk id="21" creationId="{0897F587-E27A-344D-B54F-B299CCEE6CCF}"/>
          </ac:spMkLst>
        </pc:spChg>
        <pc:spChg chg="add del mod">
          <ac:chgData name="Sofia Rodriguez" userId="44dad701-b018-4992-a4f5-d341adb77968" providerId="ADAL" clId="{070EFE12-18D3-6041-8AB9-FBE041890CAC}" dt="2022-03-27T16:41:34.419" v="4395" actId="478"/>
          <ac:spMkLst>
            <pc:docMk/>
            <pc:sldMk cId="405978078" sldId="276"/>
            <ac:spMk id="24" creationId="{EC2B9703-24FF-574F-8DD2-495DE3F33D47}"/>
          </ac:spMkLst>
        </pc:spChg>
        <pc:spChg chg="mod">
          <ac:chgData name="Sofia Rodriguez" userId="44dad701-b018-4992-a4f5-d341adb77968" providerId="ADAL" clId="{070EFE12-18D3-6041-8AB9-FBE041890CAC}" dt="2022-03-28T02:01:05.560" v="4548" actId="113"/>
          <ac:spMkLst>
            <pc:docMk/>
            <pc:sldMk cId="405978078" sldId="276"/>
            <ac:spMk id="26" creationId="{03F08713-BD1C-C142-B0C6-997130E20E2F}"/>
          </ac:spMkLst>
        </pc:spChg>
        <pc:spChg chg="add mod">
          <ac:chgData name="Sofia Rodriguez" userId="44dad701-b018-4992-a4f5-d341adb77968" providerId="ADAL" clId="{070EFE12-18D3-6041-8AB9-FBE041890CAC}" dt="2022-03-28T02:03:59.155" v="4583" actId="1076"/>
          <ac:spMkLst>
            <pc:docMk/>
            <pc:sldMk cId="405978078" sldId="276"/>
            <ac:spMk id="28" creationId="{285D3AAB-61A4-0447-B094-7D15BD7D6B4A}"/>
          </ac:spMkLst>
        </pc:spChg>
        <pc:spChg chg="add del mod">
          <ac:chgData name="Sofia Rodriguez" userId="44dad701-b018-4992-a4f5-d341adb77968" providerId="ADAL" clId="{070EFE12-18D3-6041-8AB9-FBE041890CAC}" dt="2022-03-28T01:45:38.036" v="4447" actId="478"/>
          <ac:spMkLst>
            <pc:docMk/>
            <pc:sldMk cId="405978078" sldId="276"/>
            <ac:spMk id="29" creationId="{68B22152-AF09-2D4F-B1EB-F53D92665697}"/>
          </ac:spMkLst>
        </pc:spChg>
        <pc:spChg chg="add del mod">
          <ac:chgData name="Sofia Rodriguez" userId="44dad701-b018-4992-a4f5-d341adb77968" providerId="ADAL" clId="{070EFE12-18D3-6041-8AB9-FBE041890CAC}" dt="2022-03-28T01:45:40.797" v="4449" actId="478"/>
          <ac:spMkLst>
            <pc:docMk/>
            <pc:sldMk cId="405978078" sldId="276"/>
            <ac:spMk id="30" creationId="{B303F4A6-658D-4243-AF78-E4486C7E7DF3}"/>
          </ac:spMkLst>
        </pc:spChg>
        <pc:spChg chg="add del mod">
          <ac:chgData name="Sofia Rodriguez" userId="44dad701-b018-4992-a4f5-d341adb77968" providerId="ADAL" clId="{070EFE12-18D3-6041-8AB9-FBE041890CAC}" dt="2022-03-28T01:45:36.803" v="4446" actId="478"/>
          <ac:spMkLst>
            <pc:docMk/>
            <pc:sldMk cId="405978078" sldId="276"/>
            <ac:spMk id="31" creationId="{752DE94A-393F-A74C-8C8A-5B24AD887F1C}"/>
          </ac:spMkLst>
        </pc:spChg>
        <pc:picChg chg="add del mod">
          <ac:chgData name="Sofia Rodriguez" userId="44dad701-b018-4992-a4f5-d341adb77968" providerId="ADAL" clId="{070EFE12-18D3-6041-8AB9-FBE041890CAC}" dt="2022-03-28T02:02:09.962" v="4558" actId="478"/>
          <ac:picMkLst>
            <pc:docMk/>
            <pc:sldMk cId="405978078" sldId="276"/>
            <ac:picMk id="10" creationId="{3EAD8EA7-03FC-3849-A7DA-A73A8093AC2C}"/>
          </ac:picMkLst>
        </pc:picChg>
        <pc:picChg chg="del">
          <ac:chgData name="Sofia Rodriguez" userId="44dad701-b018-4992-a4f5-d341adb77968" providerId="ADAL" clId="{070EFE12-18D3-6041-8AB9-FBE041890CAC}" dt="2022-03-27T16:38:25.270" v="4292" actId="478"/>
          <ac:picMkLst>
            <pc:docMk/>
            <pc:sldMk cId="405978078" sldId="276"/>
            <ac:picMk id="10" creationId="{EC0B1009-AA1D-BA4B-A62F-9E0BE5F9E5C5}"/>
          </ac:picMkLst>
        </pc:picChg>
        <pc:picChg chg="add mod">
          <ac:chgData name="Sofia Rodriguez" userId="44dad701-b018-4992-a4f5-d341adb77968" providerId="ADAL" clId="{070EFE12-18D3-6041-8AB9-FBE041890CAC}" dt="2022-03-28T02:04:34.559" v="4585" actId="1076"/>
          <ac:picMkLst>
            <pc:docMk/>
            <pc:sldMk cId="405978078" sldId="276"/>
            <ac:picMk id="24" creationId="{44777EB5-2D5E-8742-9033-74F883D026B2}"/>
          </ac:picMkLst>
        </pc:picChg>
        <pc:picChg chg="del">
          <ac:chgData name="Sofia Rodriguez" userId="44dad701-b018-4992-a4f5-d341adb77968" providerId="ADAL" clId="{070EFE12-18D3-6041-8AB9-FBE041890CAC}" dt="2022-03-27T16:38:22.508" v="4291" actId="478"/>
          <ac:picMkLst>
            <pc:docMk/>
            <pc:sldMk cId="405978078" sldId="276"/>
            <ac:picMk id="25" creationId="{B4453ADE-FE27-0745-B915-D32AE21CD926}"/>
          </ac:picMkLst>
        </pc:picChg>
        <pc:picChg chg="del mod">
          <ac:chgData name="Sofia Rodriguez" userId="44dad701-b018-4992-a4f5-d341adb77968" providerId="ADAL" clId="{070EFE12-18D3-6041-8AB9-FBE041890CAC}" dt="2022-03-27T16:49:53.296" v="4414" actId="478"/>
          <ac:picMkLst>
            <pc:docMk/>
            <pc:sldMk cId="405978078" sldId="276"/>
            <ac:picMk id="27" creationId="{B20527FE-2648-1340-8DFB-BEAA48341C55}"/>
          </ac:picMkLst>
        </pc:picChg>
        <pc:picChg chg="add del mod">
          <ac:chgData name="Sofia Rodriguez" userId="44dad701-b018-4992-a4f5-d341adb77968" providerId="ADAL" clId="{070EFE12-18D3-6041-8AB9-FBE041890CAC}" dt="2022-03-27T16:50:19.829" v="4420" actId="478"/>
          <ac:picMkLst>
            <pc:docMk/>
            <pc:sldMk cId="405978078" sldId="276"/>
            <ac:picMk id="32" creationId="{5AF3E3A7-942D-8C49-AB46-A44EB3E2424C}"/>
          </ac:picMkLst>
        </pc:picChg>
        <pc:picChg chg="add del mod modCrop">
          <ac:chgData name="Sofia Rodriguez" userId="44dad701-b018-4992-a4f5-d341adb77968" providerId="ADAL" clId="{070EFE12-18D3-6041-8AB9-FBE041890CAC}" dt="2022-03-28T02:00:21.125" v="4541" actId="478"/>
          <ac:picMkLst>
            <pc:docMk/>
            <pc:sldMk cId="405978078" sldId="276"/>
            <ac:picMk id="33" creationId="{29400437-CADB-ED4F-8AAD-8810FF10EAED}"/>
          </ac:picMkLst>
        </pc:picChg>
        <pc:cxnChg chg="add del">
          <ac:chgData name="Sofia Rodriguez" userId="44dad701-b018-4992-a4f5-d341adb77968" providerId="ADAL" clId="{070EFE12-18D3-6041-8AB9-FBE041890CAC}" dt="2022-03-28T01:51:00.552" v="4517" actId="478"/>
          <ac:cxnSpMkLst>
            <pc:docMk/>
            <pc:sldMk cId="405978078" sldId="276"/>
            <ac:cxnSpMk id="4" creationId="{C77AB7BF-DB3B-2F4C-91EF-99AB1E1C41C5}"/>
          </ac:cxnSpMkLst>
        </pc:cxnChg>
        <pc:cxnChg chg="add del mod">
          <ac:chgData name="Sofia Rodriguez" userId="44dad701-b018-4992-a4f5-d341adb77968" providerId="ADAL" clId="{070EFE12-18D3-6041-8AB9-FBE041890CAC}" dt="2022-03-27T16:52:55.986" v="4445" actId="478"/>
          <ac:cxnSpMkLst>
            <pc:docMk/>
            <pc:sldMk cId="405978078" sldId="276"/>
            <ac:cxnSpMk id="11" creationId="{CE9F76C6-59E6-CF41-9300-217E1C9036D2}"/>
          </ac:cxnSpMkLst>
        </pc:cxnChg>
        <pc:cxnChg chg="add del mod">
          <ac:chgData name="Sofia Rodriguez" userId="44dad701-b018-4992-a4f5-d341adb77968" providerId="ADAL" clId="{070EFE12-18D3-6041-8AB9-FBE041890CAC}" dt="2022-03-28T02:05:12.993" v="4590" actId="478"/>
          <ac:cxnSpMkLst>
            <pc:docMk/>
            <pc:sldMk cId="405978078" sldId="276"/>
            <ac:cxnSpMk id="14" creationId="{10FF4322-AFC1-C347-AFCE-8FC71EFC295D}"/>
          </ac:cxnSpMkLst>
        </pc:cxnChg>
        <pc:cxnChg chg="add del">
          <ac:chgData name="Sofia Rodriguez" userId="44dad701-b018-4992-a4f5-d341adb77968" providerId="ADAL" clId="{070EFE12-18D3-6041-8AB9-FBE041890CAC}" dt="2022-03-28T02:05:22.441" v="4592" actId="478"/>
          <ac:cxnSpMkLst>
            <pc:docMk/>
            <pc:sldMk cId="405978078" sldId="276"/>
            <ac:cxnSpMk id="21" creationId="{805DB552-576B-D349-AAF9-07AFA9A0CD9F}"/>
          </ac:cxnSpMkLst>
        </pc:cxnChg>
        <pc:cxnChg chg="add del mod">
          <ac:chgData name="Sofia Rodriguez" userId="44dad701-b018-4992-a4f5-d341adb77968" providerId="ADAL" clId="{070EFE12-18D3-6041-8AB9-FBE041890CAC}" dt="2022-03-28T02:06:38.309" v="4599" actId="478"/>
          <ac:cxnSpMkLst>
            <pc:docMk/>
            <pc:sldMk cId="405978078" sldId="276"/>
            <ac:cxnSpMk id="27" creationId="{EABBF362-9476-4B45-AD9D-79869578513A}"/>
          </ac:cxnSpMkLst>
        </pc:cxnChg>
      </pc:sldChg>
      <pc:sldChg chg="addSp delSp modSp add del mod modNotesTx">
        <pc:chgData name="Sofia Rodriguez" userId="44dad701-b018-4992-a4f5-d341adb77968" providerId="ADAL" clId="{070EFE12-18D3-6041-8AB9-FBE041890CAC}" dt="2022-03-28T06:02:56.669" v="4813" actId="2696"/>
        <pc:sldMkLst>
          <pc:docMk/>
          <pc:sldMk cId="884843352" sldId="277"/>
        </pc:sldMkLst>
        <pc:spChg chg="mod">
          <ac:chgData name="Sofia Rodriguez" userId="44dad701-b018-4992-a4f5-d341adb77968" providerId="ADAL" clId="{070EFE12-18D3-6041-8AB9-FBE041890CAC}" dt="2022-03-28T05:28:24.604" v="4665" actId="1076"/>
          <ac:spMkLst>
            <pc:docMk/>
            <pc:sldMk cId="884843352" sldId="277"/>
            <ac:spMk id="21" creationId="{0897F587-E27A-344D-B54F-B299CCEE6CCF}"/>
          </ac:spMkLst>
        </pc:spChg>
        <pc:spChg chg="add del mod">
          <ac:chgData name="Sofia Rodriguez" userId="44dad701-b018-4992-a4f5-d341adb77968" providerId="ADAL" clId="{070EFE12-18D3-6041-8AB9-FBE041890CAC}" dt="2022-03-28T05:26:55.016" v="4649" actId="478"/>
          <ac:spMkLst>
            <pc:docMk/>
            <pc:sldMk cId="884843352" sldId="277"/>
            <ac:spMk id="37" creationId="{FDAADA42-4720-1C49-9E95-0CE25320F28C}"/>
          </ac:spMkLst>
        </pc:spChg>
        <pc:spChg chg="add mod">
          <ac:chgData name="Sofia Rodriguez" userId="44dad701-b018-4992-a4f5-d341adb77968" providerId="ADAL" clId="{070EFE12-18D3-6041-8AB9-FBE041890CAC}" dt="2022-03-28T05:34:46.157" v="4746" actId="1076"/>
          <ac:spMkLst>
            <pc:docMk/>
            <pc:sldMk cId="884843352" sldId="277"/>
            <ac:spMk id="95" creationId="{79410B27-F61D-0F4E-8978-7B7E13871EB9}"/>
          </ac:spMkLst>
        </pc:spChg>
        <pc:spChg chg="add del mod">
          <ac:chgData name="Sofia Rodriguez" userId="44dad701-b018-4992-a4f5-d341adb77968" providerId="ADAL" clId="{070EFE12-18D3-6041-8AB9-FBE041890CAC}" dt="2022-03-28T05:37:49.875" v="4768" actId="478"/>
          <ac:spMkLst>
            <pc:docMk/>
            <pc:sldMk cId="884843352" sldId="277"/>
            <ac:spMk id="96" creationId="{0746BAF0-D464-9445-AB8B-1812530782B2}"/>
          </ac:spMkLst>
        </pc:spChg>
        <pc:picChg chg="add mod">
          <ac:chgData name="Sofia Rodriguez" userId="44dad701-b018-4992-a4f5-d341adb77968" providerId="ADAL" clId="{070EFE12-18D3-6041-8AB9-FBE041890CAC}" dt="2022-03-28T05:17:46.777" v="4603"/>
          <ac:picMkLst>
            <pc:docMk/>
            <pc:sldMk cId="884843352" sldId="277"/>
            <ac:picMk id="24" creationId="{FE587633-5292-5746-9E8D-AF53251673FE}"/>
          </ac:picMkLst>
        </pc:picChg>
        <pc:picChg chg="mod">
          <ac:chgData name="Sofia Rodriguez" userId="44dad701-b018-4992-a4f5-d341adb77968" providerId="ADAL" clId="{070EFE12-18D3-6041-8AB9-FBE041890CAC}" dt="2022-03-28T05:35:07.426" v="4749" actId="1076"/>
          <ac:picMkLst>
            <pc:docMk/>
            <pc:sldMk cId="884843352" sldId="277"/>
            <ac:picMk id="25" creationId="{B4453ADE-FE27-0745-B915-D32AE21CD926}"/>
          </ac:picMkLst>
        </pc:picChg>
        <pc:picChg chg="mod">
          <ac:chgData name="Sofia Rodriguez" userId="44dad701-b018-4992-a4f5-d341adb77968" providerId="ADAL" clId="{070EFE12-18D3-6041-8AB9-FBE041890CAC}" dt="2022-03-28T05:39:51.709" v="4780" actId="166"/>
          <ac:picMkLst>
            <pc:docMk/>
            <pc:sldMk cId="884843352" sldId="277"/>
            <ac:picMk id="27" creationId="{B20527FE-2648-1340-8DFB-BEAA48341C55}"/>
          </ac:picMkLst>
        </pc:picChg>
        <pc:cxnChg chg="add mod">
          <ac:chgData name="Sofia Rodriguez" userId="44dad701-b018-4992-a4f5-d341adb77968" providerId="ADAL" clId="{070EFE12-18D3-6041-8AB9-FBE041890CAC}" dt="2022-03-28T05:38:56.032" v="4774" actId="14100"/>
          <ac:cxnSpMkLst>
            <pc:docMk/>
            <pc:sldMk cId="884843352" sldId="277"/>
            <ac:cxnSpMk id="4" creationId="{56ECF67D-5942-E04C-B9B7-72A66B0ADBD6}"/>
          </ac:cxnSpMkLst>
        </pc:cxnChg>
        <pc:cxnChg chg="add mod">
          <ac:chgData name="Sofia Rodriguez" userId="44dad701-b018-4992-a4f5-d341adb77968" providerId="ADAL" clId="{070EFE12-18D3-6041-8AB9-FBE041890CAC}" dt="2022-03-28T05:24:28.692" v="4635" actId="14100"/>
          <ac:cxnSpMkLst>
            <pc:docMk/>
            <pc:sldMk cId="884843352" sldId="277"/>
            <ac:cxnSpMk id="32" creationId="{7850603F-6CF9-FC47-AAC9-0509E0619467}"/>
          </ac:cxnSpMkLst>
        </pc:cxnChg>
        <pc:cxnChg chg="add mod">
          <ac:chgData name="Sofia Rodriguez" userId="44dad701-b018-4992-a4f5-d341adb77968" providerId="ADAL" clId="{070EFE12-18D3-6041-8AB9-FBE041890CAC}" dt="2022-03-28T05:24:47.369" v="4640" actId="14100"/>
          <ac:cxnSpMkLst>
            <pc:docMk/>
            <pc:sldMk cId="884843352" sldId="277"/>
            <ac:cxnSpMk id="34" creationId="{0AF6632C-00F7-CA45-A3EC-D7CBD441D5CB}"/>
          </ac:cxnSpMkLst>
        </pc:cxnChg>
        <pc:cxnChg chg="add mod">
          <ac:chgData name="Sofia Rodriguez" userId="44dad701-b018-4992-a4f5-d341adb77968" providerId="ADAL" clId="{070EFE12-18D3-6041-8AB9-FBE041890CAC}" dt="2022-03-28T05:27:38.593" v="4656" actId="14100"/>
          <ac:cxnSpMkLst>
            <pc:docMk/>
            <pc:sldMk cId="884843352" sldId="277"/>
            <ac:cxnSpMk id="39" creationId="{AFC7C0D2-03BE-CD45-B71A-C95F8CEBCD49}"/>
          </ac:cxnSpMkLst>
        </pc:cxnChg>
        <pc:cxnChg chg="add mod">
          <ac:chgData name="Sofia Rodriguez" userId="44dad701-b018-4992-a4f5-d341adb77968" providerId="ADAL" clId="{070EFE12-18D3-6041-8AB9-FBE041890CAC}" dt="2022-03-28T05:27:56.296" v="4661" actId="14100"/>
          <ac:cxnSpMkLst>
            <pc:docMk/>
            <pc:sldMk cId="884843352" sldId="277"/>
            <ac:cxnSpMk id="44" creationId="{8BD6AF68-FD8E-F645-A6A6-D58372CDBFAC}"/>
          </ac:cxnSpMkLst>
        </pc:cxnChg>
        <pc:cxnChg chg="add mod">
          <ac:chgData name="Sofia Rodriguez" userId="44dad701-b018-4992-a4f5-d341adb77968" providerId="ADAL" clId="{070EFE12-18D3-6041-8AB9-FBE041890CAC}" dt="2022-03-28T05:30:23.396" v="4694" actId="14100"/>
          <ac:cxnSpMkLst>
            <pc:docMk/>
            <pc:sldMk cId="884843352" sldId="277"/>
            <ac:cxnSpMk id="48" creationId="{CAE7A101-C0BA-7B42-838F-AFF479C1AA8E}"/>
          </ac:cxnSpMkLst>
        </pc:cxnChg>
        <pc:cxnChg chg="add mod">
          <ac:chgData name="Sofia Rodriguez" userId="44dad701-b018-4992-a4f5-d341adb77968" providerId="ADAL" clId="{070EFE12-18D3-6041-8AB9-FBE041890CAC}" dt="2022-03-28T05:30:30.126" v="4695" actId="14100"/>
          <ac:cxnSpMkLst>
            <pc:docMk/>
            <pc:sldMk cId="884843352" sldId="277"/>
            <ac:cxnSpMk id="51" creationId="{FDA279D0-177A-D74A-8D56-713E850742CC}"/>
          </ac:cxnSpMkLst>
        </pc:cxnChg>
        <pc:cxnChg chg="add mod">
          <ac:chgData name="Sofia Rodriguez" userId="44dad701-b018-4992-a4f5-d341adb77968" providerId="ADAL" clId="{070EFE12-18D3-6041-8AB9-FBE041890CAC}" dt="2022-03-28T05:30:35.684" v="4696" actId="14100"/>
          <ac:cxnSpMkLst>
            <pc:docMk/>
            <pc:sldMk cId="884843352" sldId="277"/>
            <ac:cxnSpMk id="56" creationId="{359096D3-13E0-9643-ACA1-A7A5E0C09190}"/>
          </ac:cxnSpMkLst>
        </pc:cxnChg>
        <pc:cxnChg chg="add mod">
          <ac:chgData name="Sofia Rodriguez" userId="44dad701-b018-4992-a4f5-d341adb77968" providerId="ADAL" clId="{070EFE12-18D3-6041-8AB9-FBE041890CAC}" dt="2022-03-28T05:39:32.903" v="4777" actId="14100"/>
          <ac:cxnSpMkLst>
            <pc:docMk/>
            <pc:sldMk cId="884843352" sldId="277"/>
            <ac:cxnSpMk id="66" creationId="{33BE9205-43D2-E441-9103-69D3F7A3854D}"/>
          </ac:cxnSpMkLst>
        </pc:cxnChg>
        <pc:cxnChg chg="add del mod">
          <ac:chgData name="Sofia Rodriguez" userId="44dad701-b018-4992-a4f5-d341adb77968" providerId="ADAL" clId="{070EFE12-18D3-6041-8AB9-FBE041890CAC}" dt="2022-03-28T05:37:46.794" v="4767" actId="478"/>
          <ac:cxnSpMkLst>
            <pc:docMk/>
            <pc:sldMk cId="884843352" sldId="277"/>
            <ac:cxnSpMk id="69" creationId="{ABF6B1C9-C32B-C945-A88B-4D60A1C43310}"/>
          </ac:cxnSpMkLst>
        </pc:cxnChg>
        <pc:cxnChg chg="add mod">
          <ac:chgData name="Sofia Rodriguez" userId="44dad701-b018-4992-a4f5-d341adb77968" providerId="ADAL" clId="{070EFE12-18D3-6041-8AB9-FBE041890CAC}" dt="2022-03-28T05:39:41.894" v="4779" actId="14100"/>
          <ac:cxnSpMkLst>
            <pc:docMk/>
            <pc:sldMk cId="884843352" sldId="277"/>
            <ac:cxnSpMk id="74" creationId="{4A4A7F00-F806-BB4E-BBFF-12E6C1A58632}"/>
          </ac:cxnSpMkLst>
        </pc:cxnChg>
        <pc:cxnChg chg="add mod">
          <ac:chgData name="Sofia Rodriguez" userId="44dad701-b018-4992-a4f5-d341adb77968" providerId="ADAL" clId="{070EFE12-18D3-6041-8AB9-FBE041890CAC}" dt="2022-03-28T05:34:05.336" v="4736" actId="14100"/>
          <ac:cxnSpMkLst>
            <pc:docMk/>
            <pc:sldMk cId="884843352" sldId="277"/>
            <ac:cxnSpMk id="84" creationId="{BE16FB69-871A-C243-A22D-BE8944557620}"/>
          </ac:cxnSpMkLst>
        </pc:cxnChg>
        <pc:cxnChg chg="add mod">
          <ac:chgData name="Sofia Rodriguez" userId="44dad701-b018-4992-a4f5-d341adb77968" providerId="ADAL" clId="{070EFE12-18D3-6041-8AB9-FBE041890CAC}" dt="2022-03-28T05:34:00.232" v="4735" actId="14100"/>
          <ac:cxnSpMkLst>
            <pc:docMk/>
            <pc:sldMk cId="884843352" sldId="277"/>
            <ac:cxnSpMk id="86" creationId="{C716D6A8-CA87-DD46-9D3F-D93BE366287F}"/>
          </ac:cxnSpMkLst>
        </pc:cxnChg>
        <pc:cxnChg chg="add mod">
          <ac:chgData name="Sofia Rodriguez" userId="44dad701-b018-4992-a4f5-d341adb77968" providerId="ADAL" clId="{070EFE12-18D3-6041-8AB9-FBE041890CAC}" dt="2022-03-28T05:33:10.650" v="4730" actId="14100"/>
          <ac:cxnSpMkLst>
            <pc:docMk/>
            <pc:sldMk cId="884843352" sldId="277"/>
            <ac:cxnSpMk id="90" creationId="{4E3136E9-0F44-814D-B1AD-C18D9992885B}"/>
          </ac:cxnSpMkLst>
        </pc:cxnChg>
      </pc:sldChg>
      <pc:sldChg chg="addSp delSp modSp add mod">
        <pc:chgData name="Sofia Rodriguez" userId="44dad701-b018-4992-a4f5-d341adb77968" providerId="ADAL" clId="{070EFE12-18D3-6041-8AB9-FBE041890CAC}" dt="2022-03-28T06:16:15.646" v="4973" actId="1076"/>
        <pc:sldMkLst>
          <pc:docMk/>
          <pc:sldMk cId="1281578396" sldId="278"/>
        </pc:sldMkLst>
        <pc:spChg chg="mod">
          <ac:chgData name="Sofia Rodriguez" userId="44dad701-b018-4992-a4f5-d341adb77968" providerId="ADAL" clId="{070EFE12-18D3-6041-8AB9-FBE041890CAC}" dt="2022-03-28T06:03:22.563" v="4822" actId="2"/>
          <ac:spMkLst>
            <pc:docMk/>
            <pc:sldMk cId="1281578396" sldId="278"/>
            <ac:spMk id="9" creationId="{00000000-0000-0000-0000-000000000000}"/>
          </ac:spMkLst>
        </pc:spChg>
        <pc:spChg chg="add del mod">
          <ac:chgData name="Sofia Rodriguez" userId="44dad701-b018-4992-a4f5-d341adb77968" providerId="ADAL" clId="{070EFE12-18D3-6041-8AB9-FBE041890CAC}" dt="2022-03-28T06:15:51.067" v="4969" actId="478"/>
          <ac:spMkLst>
            <pc:docMk/>
            <pc:sldMk cId="1281578396" sldId="278"/>
            <ac:spMk id="13" creationId="{0E7003DF-47A0-AB4F-BF34-83EF4B8EE8D3}"/>
          </ac:spMkLst>
        </pc:spChg>
        <pc:spChg chg="mod">
          <ac:chgData name="Sofia Rodriguez" userId="44dad701-b018-4992-a4f5-d341adb77968" providerId="ADAL" clId="{070EFE12-18D3-6041-8AB9-FBE041890CAC}" dt="2022-03-28T06:12:49.254" v="4935" actId="20577"/>
          <ac:spMkLst>
            <pc:docMk/>
            <pc:sldMk cId="1281578396" sldId="278"/>
            <ac:spMk id="18" creationId="{5AB37DDD-BB9D-664C-941D-38F63058B358}"/>
          </ac:spMkLst>
        </pc:spChg>
        <pc:spChg chg="mod">
          <ac:chgData name="Sofia Rodriguez" userId="44dad701-b018-4992-a4f5-d341adb77968" providerId="ADAL" clId="{070EFE12-18D3-6041-8AB9-FBE041890CAC}" dt="2022-03-28T06:03:36.633" v="4825" actId="20577"/>
          <ac:spMkLst>
            <pc:docMk/>
            <pc:sldMk cId="1281578396" sldId="278"/>
            <ac:spMk id="19" creationId="{EC574BF7-C6FA-8D41-926F-45607E0064C7}"/>
          </ac:spMkLst>
        </pc:spChg>
        <pc:spChg chg="mod">
          <ac:chgData name="Sofia Rodriguez" userId="44dad701-b018-4992-a4f5-d341adb77968" providerId="ADAL" clId="{070EFE12-18D3-6041-8AB9-FBE041890CAC}" dt="2022-03-28T06:03:07.721" v="4817" actId="20577"/>
          <ac:spMkLst>
            <pc:docMk/>
            <pc:sldMk cId="1281578396" sldId="278"/>
            <ac:spMk id="20" creationId="{96FCA4D2-555F-8C4B-95E1-9845F26DA6BC}"/>
          </ac:spMkLst>
        </pc:spChg>
        <pc:spChg chg="mod">
          <ac:chgData name="Sofia Rodriguez" userId="44dad701-b018-4992-a4f5-d341adb77968" providerId="ADAL" clId="{070EFE12-18D3-6041-8AB9-FBE041890CAC}" dt="2022-03-28T06:13:22.998" v="4945" actId="20577"/>
          <ac:spMkLst>
            <pc:docMk/>
            <pc:sldMk cId="1281578396" sldId="278"/>
            <ac:spMk id="21" creationId="{0897F587-E27A-344D-B54F-B299CCEE6CCF}"/>
          </ac:spMkLst>
        </pc:spChg>
        <pc:spChg chg="mod">
          <ac:chgData name="Sofia Rodriguez" userId="44dad701-b018-4992-a4f5-d341adb77968" providerId="ADAL" clId="{070EFE12-18D3-6041-8AB9-FBE041890CAC}" dt="2022-03-28T06:07:45.042" v="4852"/>
          <ac:spMkLst>
            <pc:docMk/>
            <pc:sldMk cId="1281578396" sldId="278"/>
            <ac:spMk id="34" creationId="{B2FEF866-28F9-C547-970C-CBE503C471F0}"/>
          </ac:spMkLst>
        </pc:spChg>
        <pc:spChg chg="mod">
          <ac:chgData name="Sofia Rodriguez" userId="44dad701-b018-4992-a4f5-d341adb77968" providerId="ADAL" clId="{070EFE12-18D3-6041-8AB9-FBE041890CAC}" dt="2022-03-28T06:07:45.042" v="4852"/>
          <ac:spMkLst>
            <pc:docMk/>
            <pc:sldMk cId="1281578396" sldId="278"/>
            <ac:spMk id="35" creationId="{712FCACD-95A7-244D-97CB-F15E3945FDBC}"/>
          </ac:spMkLst>
        </pc:spChg>
        <pc:spChg chg="mod">
          <ac:chgData name="Sofia Rodriguez" userId="44dad701-b018-4992-a4f5-d341adb77968" providerId="ADAL" clId="{070EFE12-18D3-6041-8AB9-FBE041890CAC}" dt="2022-03-28T06:07:45.042" v="4852"/>
          <ac:spMkLst>
            <pc:docMk/>
            <pc:sldMk cId="1281578396" sldId="278"/>
            <ac:spMk id="36" creationId="{37878D37-D7F2-284C-B664-4DC129F08D17}"/>
          </ac:spMkLst>
        </pc:spChg>
        <pc:spChg chg="mod">
          <ac:chgData name="Sofia Rodriguez" userId="44dad701-b018-4992-a4f5-d341adb77968" providerId="ADAL" clId="{070EFE12-18D3-6041-8AB9-FBE041890CAC}" dt="2022-03-28T06:07:45.042" v="4852"/>
          <ac:spMkLst>
            <pc:docMk/>
            <pc:sldMk cId="1281578396" sldId="278"/>
            <ac:spMk id="37" creationId="{7CFDFB1B-94DD-E54A-B5B5-AC10C6272C00}"/>
          </ac:spMkLst>
        </pc:spChg>
        <pc:spChg chg="del">
          <ac:chgData name="Sofia Rodriguez" userId="44dad701-b018-4992-a4f5-d341adb77968" providerId="ADAL" clId="{070EFE12-18D3-6041-8AB9-FBE041890CAC}" dt="2022-03-28T05:45:06.001" v="4796" actId="478"/>
          <ac:spMkLst>
            <pc:docMk/>
            <pc:sldMk cId="1281578396" sldId="278"/>
            <ac:spMk id="95" creationId="{79410B27-F61D-0F4E-8978-7B7E13871EB9}"/>
          </ac:spMkLst>
        </pc:spChg>
        <pc:grpChg chg="add del mod">
          <ac:chgData name="Sofia Rodriguez" userId="44dad701-b018-4992-a4f5-d341adb77968" providerId="ADAL" clId="{070EFE12-18D3-6041-8AB9-FBE041890CAC}" dt="2022-03-28T06:07:57.738" v="4855" actId="478"/>
          <ac:grpSpMkLst>
            <pc:docMk/>
            <pc:sldMk cId="1281578396" sldId="278"/>
            <ac:grpSpMk id="29" creationId="{2D5F8DFA-C4BC-994A-8224-3DD641FA0F4E}"/>
          </ac:grpSpMkLst>
        </pc:grpChg>
        <pc:grpChg chg="mod">
          <ac:chgData name="Sofia Rodriguez" userId="44dad701-b018-4992-a4f5-d341adb77968" providerId="ADAL" clId="{070EFE12-18D3-6041-8AB9-FBE041890CAC}" dt="2022-03-28T06:07:45.042" v="4852"/>
          <ac:grpSpMkLst>
            <pc:docMk/>
            <pc:sldMk cId="1281578396" sldId="278"/>
            <ac:grpSpMk id="32" creationId="{8C1C36F6-1E76-974B-B572-99FAC4F08967}"/>
          </ac:grpSpMkLst>
        </pc:grpChg>
        <pc:grpChg chg="mod">
          <ac:chgData name="Sofia Rodriguez" userId="44dad701-b018-4992-a4f5-d341adb77968" providerId="ADAL" clId="{070EFE12-18D3-6041-8AB9-FBE041890CAC}" dt="2022-03-28T06:07:45.042" v="4852"/>
          <ac:grpSpMkLst>
            <pc:docMk/>
            <pc:sldMk cId="1281578396" sldId="278"/>
            <ac:grpSpMk id="33" creationId="{45EA76CB-8A55-4141-BD92-B88AC313D40D}"/>
          </ac:grpSpMkLst>
        </pc:grpChg>
        <pc:picChg chg="add del mod">
          <ac:chgData name="Sofia Rodriguez" userId="44dad701-b018-4992-a4f5-d341adb77968" providerId="ADAL" clId="{070EFE12-18D3-6041-8AB9-FBE041890CAC}" dt="2022-03-28T06:07:30.084" v="4851" actId="478"/>
          <ac:picMkLst>
            <pc:docMk/>
            <pc:sldMk cId="1281578396" sldId="278"/>
            <ac:picMk id="24" creationId="{BC99086E-7EB9-1A40-B24D-5FBCA18BE0EE}"/>
          </ac:picMkLst>
        </pc:picChg>
        <pc:picChg chg="del mod modCrop">
          <ac:chgData name="Sofia Rodriguez" userId="44dad701-b018-4992-a4f5-d341adb77968" providerId="ADAL" clId="{070EFE12-18D3-6041-8AB9-FBE041890CAC}" dt="2022-03-28T05:52:25.033" v="4810" actId="478"/>
          <ac:picMkLst>
            <pc:docMk/>
            <pc:sldMk cId="1281578396" sldId="278"/>
            <ac:picMk id="24" creationId="{FE587633-5292-5746-9E8D-AF53251673FE}"/>
          </ac:picMkLst>
        </pc:picChg>
        <pc:picChg chg="mod">
          <ac:chgData name="Sofia Rodriguez" userId="44dad701-b018-4992-a4f5-d341adb77968" providerId="ADAL" clId="{070EFE12-18D3-6041-8AB9-FBE041890CAC}" dt="2022-03-28T06:16:06.925" v="4972" actId="1076"/>
          <ac:picMkLst>
            <pc:docMk/>
            <pc:sldMk cId="1281578396" sldId="278"/>
            <ac:picMk id="25" creationId="{B4453ADE-FE27-0745-B915-D32AE21CD926}"/>
          </ac:picMkLst>
        </pc:picChg>
        <pc:picChg chg="mod">
          <ac:chgData name="Sofia Rodriguez" userId="44dad701-b018-4992-a4f5-d341adb77968" providerId="ADAL" clId="{070EFE12-18D3-6041-8AB9-FBE041890CAC}" dt="2022-03-28T06:16:15.646" v="4973" actId="1076"/>
          <ac:picMkLst>
            <pc:docMk/>
            <pc:sldMk cId="1281578396" sldId="278"/>
            <ac:picMk id="27" creationId="{B20527FE-2648-1340-8DFB-BEAA48341C55}"/>
          </ac:picMkLst>
        </pc:picChg>
        <pc:picChg chg="add mod">
          <ac:chgData name="Sofia Rodriguez" userId="44dad701-b018-4992-a4f5-d341adb77968" providerId="ADAL" clId="{070EFE12-18D3-6041-8AB9-FBE041890CAC}" dt="2022-03-28T06:16:01.572" v="4971" actId="408"/>
          <ac:picMkLst>
            <pc:docMk/>
            <pc:sldMk cId="1281578396" sldId="278"/>
            <ac:picMk id="28" creationId="{F6895284-2494-5747-ADB7-BA25FCD19B5C}"/>
          </ac:picMkLst>
        </pc:picChg>
        <pc:picChg chg="mod">
          <ac:chgData name="Sofia Rodriguez" userId="44dad701-b018-4992-a4f5-d341adb77968" providerId="ADAL" clId="{070EFE12-18D3-6041-8AB9-FBE041890CAC}" dt="2022-03-28T06:07:45.042" v="4852"/>
          <ac:picMkLst>
            <pc:docMk/>
            <pc:sldMk cId="1281578396" sldId="278"/>
            <ac:picMk id="30" creationId="{8C84B108-2480-9048-8E71-DEECB3F2CCE9}"/>
          </ac:picMkLst>
        </pc:picChg>
        <pc:cxnChg chg="del">
          <ac:chgData name="Sofia Rodriguez" userId="44dad701-b018-4992-a4f5-d341adb77968" providerId="ADAL" clId="{070EFE12-18D3-6041-8AB9-FBE041890CAC}" dt="2022-03-28T05:45:01.712" v="4794" actId="478"/>
          <ac:cxnSpMkLst>
            <pc:docMk/>
            <pc:sldMk cId="1281578396" sldId="278"/>
            <ac:cxnSpMk id="4" creationId="{56ECF67D-5942-E04C-B9B7-72A66B0ADBD6}"/>
          </ac:cxnSpMkLst>
        </pc:cxnChg>
        <pc:cxnChg chg="add del mod">
          <ac:chgData name="Sofia Rodriguez" userId="44dad701-b018-4992-a4f5-d341adb77968" providerId="ADAL" clId="{070EFE12-18D3-6041-8AB9-FBE041890CAC}" dt="2022-03-28T06:15:41.344" v="4966" actId="478"/>
          <ac:cxnSpMkLst>
            <pc:docMk/>
            <pc:sldMk cId="1281578396" sldId="278"/>
            <ac:cxnSpMk id="4" creationId="{81E21650-E633-C842-8CA5-9CC07536EAF2}"/>
          </ac:cxnSpMkLst>
        </pc:cxnChg>
        <pc:cxnChg chg="mod">
          <ac:chgData name="Sofia Rodriguez" userId="44dad701-b018-4992-a4f5-d341adb77968" providerId="ADAL" clId="{070EFE12-18D3-6041-8AB9-FBE041890CAC}" dt="2022-03-28T06:07:45.042" v="4852"/>
          <ac:cxnSpMkLst>
            <pc:docMk/>
            <pc:sldMk cId="1281578396" sldId="278"/>
            <ac:cxnSpMk id="31" creationId="{77B095A8-7940-0C42-9D1F-96CDC40D1337}"/>
          </ac:cxnSpMkLst>
        </pc:cxnChg>
        <pc:cxnChg chg="del">
          <ac:chgData name="Sofia Rodriguez" userId="44dad701-b018-4992-a4f5-d341adb77968" providerId="ADAL" clId="{070EFE12-18D3-6041-8AB9-FBE041890CAC}" dt="2022-03-28T05:44:59.882" v="4793" actId="478"/>
          <ac:cxnSpMkLst>
            <pc:docMk/>
            <pc:sldMk cId="1281578396" sldId="278"/>
            <ac:cxnSpMk id="32" creationId="{7850603F-6CF9-FC47-AAC9-0509E0619467}"/>
          </ac:cxnSpMkLst>
        </pc:cxnChg>
        <pc:cxnChg chg="del">
          <ac:chgData name="Sofia Rodriguez" userId="44dad701-b018-4992-a4f5-d341adb77968" providerId="ADAL" clId="{070EFE12-18D3-6041-8AB9-FBE041890CAC}" dt="2022-03-28T05:45:12.302" v="4800" actId="478"/>
          <ac:cxnSpMkLst>
            <pc:docMk/>
            <pc:sldMk cId="1281578396" sldId="278"/>
            <ac:cxnSpMk id="34" creationId="{0AF6632C-00F7-CA45-A3EC-D7CBD441D5CB}"/>
          </ac:cxnSpMkLst>
        </pc:cxnChg>
        <pc:cxnChg chg="del">
          <ac:chgData name="Sofia Rodriguez" userId="44dad701-b018-4992-a4f5-d341adb77968" providerId="ADAL" clId="{070EFE12-18D3-6041-8AB9-FBE041890CAC}" dt="2022-03-28T05:45:07.522" v="4797" actId="478"/>
          <ac:cxnSpMkLst>
            <pc:docMk/>
            <pc:sldMk cId="1281578396" sldId="278"/>
            <ac:cxnSpMk id="39" creationId="{AFC7C0D2-03BE-CD45-B71A-C95F8CEBCD49}"/>
          </ac:cxnSpMkLst>
        </pc:cxnChg>
        <pc:cxnChg chg="del">
          <ac:chgData name="Sofia Rodriguez" userId="44dad701-b018-4992-a4f5-d341adb77968" providerId="ADAL" clId="{070EFE12-18D3-6041-8AB9-FBE041890CAC}" dt="2022-03-28T05:45:09.011" v="4798" actId="478"/>
          <ac:cxnSpMkLst>
            <pc:docMk/>
            <pc:sldMk cId="1281578396" sldId="278"/>
            <ac:cxnSpMk id="44" creationId="{8BD6AF68-FD8E-F645-A6A6-D58372CDBFAC}"/>
          </ac:cxnSpMkLst>
        </pc:cxnChg>
        <pc:cxnChg chg="del">
          <ac:chgData name="Sofia Rodriguez" userId="44dad701-b018-4992-a4f5-d341adb77968" providerId="ADAL" clId="{070EFE12-18D3-6041-8AB9-FBE041890CAC}" dt="2022-03-28T05:44:52.072" v="4787" actId="478"/>
          <ac:cxnSpMkLst>
            <pc:docMk/>
            <pc:sldMk cId="1281578396" sldId="278"/>
            <ac:cxnSpMk id="48" creationId="{CAE7A101-C0BA-7B42-838F-AFF479C1AA8E}"/>
          </ac:cxnSpMkLst>
        </pc:cxnChg>
        <pc:cxnChg chg="del">
          <ac:chgData name="Sofia Rodriguez" userId="44dad701-b018-4992-a4f5-d341adb77968" providerId="ADAL" clId="{070EFE12-18D3-6041-8AB9-FBE041890CAC}" dt="2022-03-28T05:44:53.459" v="4788" actId="478"/>
          <ac:cxnSpMkLst>
            <pc:docMk/>
            <pc:sldMk cId="1281578396" sldId="278"/>
            <ac:cxnSpMk id="51" creationId="{FDA279D0-177A-D74A-8D56-713E850742CC}"/>
          </ac:cxnSpMkLst>
        </pc:cxnChg>
        <pc:cxnChg chg="del">
          <ac:chgData name="Sofia Rodriguez" userId="44dad701-b018-4992-a4f5-d341adb77968" providerId="ADAL" clId="{070EFE12-18D3-6041-8AB9-FBE041890CAC}" dt="2022-03-28T05:44:54.854" v="4789" actId="478"/>
          <ac:cxnSpMkLst>
            <pc:docMk/>
            <pc:sldMk cId="1281578396" sldId="278"/>
            <ac:cxnSpMk id="56" creationId="{359096D3-13E0-9643-ACA1-A7A5E0C09190}"/>
          </ac:cxnSpMkLst>
        </pc:cxnChg>
        <pc:cxnChg chg="del">
          <ac:chgData name="Sofia Rodriguez" userId="44dad701-b018-4992-a4f5-d341adb77968" providerId="ADAL" clId="{070EFE12-18D3-6041-8AB9-FBE041890CAC}" dt="2022-03-28T05:44:56.032" v="4790" actId="478"/>
          <ac:cxnSpMkLst>
            <pc:docMk/>
            <pc:sldMk cId="1281578396" sldId="278"/>
            <ac:cxnSpMk id="66" creationId="{33BE9205-43D2-E441-9103-69D3F7A3854D}"/>
          </ac:cxnSpMkLst>
        </pc:cxnChg>
        <pc:cxnChg chg="del">
          <ac:chgData name="Sofia Rodriguez" userId="44dad701-b018-4992-a4f5-d341adb77968" providerId="ADAL" clId="{070EFE12-18D3-6041-8AB9-FBE041890CAC}" dt="2022-03-28T05:44:58.597" v="4792" actId="478"/>
          <ac:cxnSpMkLst>
            <pc:docMk/>
            <pc:sldMk cId="1281578396" sldId="278"/>
            <ac:cxnSpMk id="69" creationId="{ABF6B1C9-C32B-C945-A88B-4D60A1C43310}"/>
          </ac:cxnSpMkLst>
        </pc:cxnChg>
        <pc:cxnChg chg="del">
          <ac:chgData name="Sofia Rodriguez" userId="44dad701-b018-4992-a4f5-d341adb77968" providerId="ADAL" clId="{070EFE12-18D3-6041-8AB9-FBE041890CAC}" dt="2022-03-28T05:44:57.517" v="4791" actId="478"/>
          <ac:cxnSpMkLst>
            <pc:docMk/>
            <pc:sldMk cId="1281578396" sldId="278"/>
            <ac:cxnSpMk id="74" creationId="{4A4A7F00-F806-BB4E-BBFF-12E6C1A58632}"/>
          </ac:cxnSpMkLst>
        </pc:cxnChg>
        <pc:cxnChg chg="del">
          <ac:chgData name="Sofia Rodriguez" userId="44dad701-b018-4992-a4f5-d341adb77968" providerId="ADAL" clId="{070EFE12-18D3-6041-8AB9-FBE041890CAC}" dt="2022-03-28T05:45:02.871" v="4795" actId="478"/>
          <ac:cxnSpMkLst>
            <pc:docMk/>
            <pc:sldMk cId="1281578396" sldId="278"/>
            <ac:cxnSpMk id="84" creationId="{BE16FB69-871A-C243-A22D-BE8944557620}"/>
          </ac:cxnSpMkLst>
        </pc:cxnChg>
        <pc:cxnChg chg="del">
          <ac:chgData name="Sofia Rodriguez" userId="44dad701-b018-4992-a4f5-d341adb77968" providerId="ADAL" clId="{070EFE12-18D3-6041-8AB9-FBE041890CAC}" dt="2022-03-28T05:45:10.965" v="4799" actId="478"/>
          <ac:cxnSpMkLst>
            <pc:docMk/>
            <pc:sldMk cId="1281578396" sldId="278"/>
            <ac:cxnSpMk id="90" creationId="{4E3136E9-0F44-814D-B1AD-C18D9992885B}"/>
          </ac:cxnSpMkLst>
        </pc:cxnChg>
      </pc:sldChg>
      <pc:sldChg chg="addSp delSp modSp add del mod">
        <pc:chgData name="Sofia Rodriguez" userId="44dad701-b018-4992-a4f5-d341adb77968" providerId="ADAL" clId="{070EFE12-18D3-6041-8AB9-FBE041890CAC}" dt="2022-03-28T06:12:20.196" v="4912" actId="2696"/>
        <pc:sldMkLst>
          <pc:docMk/>
          <pc:sldMk cId="4221954004" sldId="279"/>
        </pc:sldMkLst>
        <pc:spChg chg="mod">
          <ac:chgData name="Sofia Rodriguez" userId="44dad701-b018-4992-a4f5-d341adb77968" providerId="ADAL" clId="{070EFE12-18D3-6041-8AB9-FBE041890CAC}" dt="2022-03-28T06:11:57.122" v="4911" actId="5793"/>
          <ac:spMkLst>
            <pc:docMk/>
            <pc:sldMk cId="4221954004" sldId="279"/>
            <ac:spMk id="18" creationId="{5AB37DDD-BB9D-664C-941D-38F63058B358}"/>
          </ac:spMkLst>
        </pc:spChg>
        <pc:grpChg chg="del mod">
          <ac:chgData name="Sofia Rodriguez" userId="44dad701-b018-4992-a4f5-d341adb77968" providerId="ADAL" clId="{070EFE12-18D3-6041-8AB9-FBE041890CAC}" dt="2022-03-28T06:11:08.461" v="4887" actId="478"/>
          <ac:grpSpMkLst>
            <pc:docMk/>
            <pc:sldMk cId="4221954004" sldId="279"/>
            <ac:grpSpMk id="29" creationId="{2D5F8DFA-C4BC-994A-8224-3DD641FA0F4E}"/>
          </ac:grpSpMkLst>
        </pc:grpChg>
        <pc:picChg chg="del">
          <ac:chgData name="Sofia Rodriguez" userId="44dad701-b018-4992-a4f5-d341adb77968" providerId="ADAL" clId="{070EFE12-18D3-6041-8AB9-FBE041890CAC}" dt="2022-03-28T06:08:24.801" v="4860" actId="478"/>
          <ac:picMkLst>
            <pc:docMk/>
            <pc:sldMk cId="4221954004" sldId="279"/>
            <ac:picMk id="25" creationId="{B4453ADE-FE27-0745-B915-D32AE21CD926}"/>
          </ac:picMkLst>
        </pc:picChg>
        <pc:picChg chg="del mod">
          <ac:chgData name="Sofia Rodriguez" userId="44dad701-b018-4992-a4f5-d341adb77968" providerId="ADAL" clId="{070EFE12-18D3-6041-8AB9-FBE041890CAC}" dt="2022-03-28T06:11:06.640" v="4886" actId="478"/>
          <ac:picMkLst>
            <pc:docMk/>
            <pc:sldMk cId="4221954004" sldId="279"/>
            <ac:picMk id="27" creationId="{B20527FE-2648-1340-8DFB-BEAA48341C55}"/>
          </ac:picMkLst>
        </pc:picChg>
        <pc:picChg chg="mod">
          <ac:chgData name="Sofia Rodriguez" userId="44dad701-b018-4992-a4f5-d341adb77968" providerId="ADAL" clId="{070EFE12-18D3-6041-8AB9-FBE041890CAC}" dt="2022-03-28T06:11:13.049" v="4888" actId="1076"/>
          <ac:picMkLst>
            <pc:docMk/>
            <pc:sldMk cId="4221954004" sldId="279"/>
            <ac:picMk id="28" creationId="{F6895284-2494-5747-ADB7-BA25FCD19B5C}"/>
          </ac:picMkLst>
        </pc:picChg>
        <pc:picChg chg="add del mod">
          <ac:chgData name="Sofia Rodriguez" userId="44dad701-b018-4992-a4f5-d341adb77968" providerId="ADAL" clId="{070EFE12-18D3-6041-8AB9-FBE041890CAC}" dt="2022-03-28T06:10:36.179" v="4878" actId="478"/>
          <ac:picMkLst>
            <pc:docMk/>
            <pc:sldMk cId="4221954004" sldId="279"/>
            <ac:picMk id="38" creationId="{5584266C-6FEF-4546-8343-4B7177A6410E}"/>
          </ac:picMkLst>
        </pc:picChg>
        <pc:picChg chg="add del mod">
          <ac:chgData name="Sofia Rodriguez" userId="44dad701-b018-4992-a4f5-d341adb77968" providerId="ADAL" clId="{070EFE12-18D3-6041-8AB9-FBE041890CAC}" dt="2022-03-28T06:09:39" v="4874" actId="478"/>
          <ac:picMkLst>
            <pc:docMk/>
            <pc:sldMk cId="4221954004" sldId="279"/>
            <ac:picMk id="39" creationId="{FA991D60-B9F1-8B4F-8AC5-8786EFCFDE48}"/>
          </ac:picMkLst>
        </pc:picChg>
        <pc:picChg chg="add del mod">
          <ac:chgData name="Sofia Rodriguez" userId="44dad701-b018-4992-a4f5-d341adb77968" providerId="ADAL" clId="{070EFE12-18D3-6041-8AB9-FBE041890CAC}" dt="2022-03-28T06:10:35.278" v="4877" actId="478"/>
          <ac:picMkLst>
            <pc:docMk/>
            <pc:sldMk cId="4221954004" sldId="279"/>
            <ac:picMk id="40" creationId="{D42115A4-F1C8-8749-9808-CD02C0BD4A91}"/>
          </ac:picMkLst>
        </pc:picChg>
        <pc:picChg chg="add mod">
          <ac:chgData name="Sofia Rodriguez" userId="44dad701-b018-4992-a4f5-d341adb77968" providerId="ADAL" clId="{070EFE12-18D3-6041-8AB9-FBE041890CAC}" dt="2022-03-28T06:11:42.111" v="4893" actId="1076"/>
          <ac:picMkLst>
            <pc:docMk/>
            <pc:sldMk cId="4221954004" sldId="279"/>
            <ac:picMk id="41" creationId="{56BCD50F-2579-E248-AF4E-402E174B5B29}"/>
          </ac:picMkLst>
        </pc:picChg>
        <pc:picChg chg="add mod">
          <ac:chgData name="Sofia Rodriguez" userId="44dad701-b018-4992-a4f5-d341adb77968" providerId="ADAL" clId="{070EFE12-18D3-6041-8AB9-FBE041890CAC}" dt="2022-03-28T06:11:40.389" v="4892" actId="1076"/>
          <ac:picMkLst>
            <pc:docMk/>
            <pc:sldMk cId="4221954004" sldId="279"/>
            <ac:picMk id="42" creationId="{BE2B6020-DF80-F04D-B2DE-5BE529DF115D}"/>
          </ac:picMkLst>
        </pc:picChg>
      </pc:sldChg>
    </pc:docChg>
  </pc:docChgLst>
  <pc:docChgLst>
    <pc:chgData name="Tristan Wahl" userId="S::trw17c@my.fsu.edu::c3e10265-1323-4485-be10-42838f343fe6" providerId="AD" clId="Web-{3F628B6C-32F4-45B6-B443-DE97C420DBA0}"/>
    <pc:docChg chg="modSld">
      <pc:chgData name="Tristan Wahl" userId="S::trw17c@my.fsu.edu::c3e10265-1323-4485-be10-42838f343fe6" providerId="AD" clId="Web-{3F628B6C-32F4-45B6-B443-DE97C420DBA0}" dt="2021-12-01T23:38:46.177" v="0" actId="1076"/>
      <pc:docMkLst>
        <pc:docMk/>
      </pc:docMkLst>
      <pc:sldChg chg="modSp">
        <pc:chgData name="Tristan Wahl" userId="S::trw17c@my.fsu.edu::c3e10265-1323-4485-be10-42838f343fe6" providerId="AD" clId="Web-{3F628B6C-32F4-45B6-B443-DE97C420DBA0}" dt="2021-12-01T23:38:46.177" v="0" actId="1076"/>
        <pc:sldMkLst>
          <pc:docMk/>
          <pc:sldMk cId="541853025" sldId="256"/>
        </pc:sldMkLst>
        <pc:spChg chg="mod">
          <ac:chgData name="Tristan Wahl" userId="S::trw17c@my.fsu.edu::c3e10265-1323-4485-be10-42838f343fe6" providerId="AD" clId="Web-{3F628B6C-32F4-45B6-B443-DE97C420DBA0}" dt="2021-12-01T23:38:46.177" v="0" actId="1076"/>
          <ac:spMkLst>
            <pc:docMk/>
            <pc:sldMk cId="541853025" sldId="256"/>
            <ac:spMk id="10" creationId="{E8F145DA-FE86-47A5-A9D4-30B8C6678042}"/>
          </ac:spMkLst>
        </pc:spChg>
      </pc:sldChg>
    </pc:docChg>
  </pc:docChgLst>
  <pc:docChgLst>
    <pc:chgData name="Tristan Wahl" userId="S::trw17c@my.fsu.edu::c3e10265-1323-4485-be10-42838f343fe6" providerId="AD" clId="Web-{F3E064F8-7049-4580-A891-001CF08A53D0}"/>
    <pc:docChg chg="modSld">
      <pc:chgData name="Tristan Wahl" userId="S::trw17c@my.fsu.edu::c3e10265-1323-4485-be10-42838f343fe6" providerId="AD" clId="Web-{F3E064F8-7049-4580-A891-001CF08A53D0}" dt="2022-03-28T05:09:18.252" v="3" actId="20577"/>
      <pc:docMkLst>
        <pc:docMk/>
      </pc:docMkLst>
      <pc:sldChg chg="modSp">
        <pc:chgData name="Tristan Wahl" userId="S::trw17c@my.fsu.edu::c3e10265-1323-4485-be10-42838f343fe6" providerId="AD" clId="Web-{F3E064F8-7049-4580-A891-001CF08A53D0}" dt="2022-03-28T05:09:18.252" v="3" actId="20577"/>
        <pc:sldMkLst>
          <pc:docMk/>
          <pc:sldMk cId="2869327542" sldId="275"/>
        </pc:sldMkLst>
        <pc:spChg chg="mod">
          <ac:chgData name="Tristan Wahl" userId="S::trw17c@my.fsu.edu::c3e10265-1323-4485-be10-42838f343fe6" providerId="AD" clId="Web-{F3E064F8-7049-4580-A891-001CF08A53D0}" dt="2022-03-28T05:09:18.252" v="3" actId="20577"/>
          <ac:spMkLst>
            <pc:docMk/>
            <pc:sldMk cId="2869327542" sldId="275"/>
            <ac:spMk id="21" creationId="{0897F587-E27A-344D-B54F-B299CCEE6CCF}"/>
          </ac:spMkLst>
        </pc:spChg>
      </pc:sldChg>
    </pc:docChg>
  </pc:docChgLst>
  <pc:docChgLst>
    <pc:chgData name="David Jay" userId="S::dmj17b@my.fsu.edu::b2086089-43e9-4bb2-8316-095bb6bc015c" providerId="AD" clId="Web-{780DDFE7-B51B-4F25-A5D3-07BEBD398D59}"/>
    <pc:docChg chg="addSld modSld">
      <pc:chgData name="David Jay" userId="S::dmj17b@my.fsu.edu::b2086089-43e9-4bb2-8316-095bb6bc015c" providerId="AD" clId="Web-{780DDFE7-B51B-4F25-A5D3-07BEBD398D59}" dt="2021-12-02T21:51:46.432" v="80"/>
      <pc:docMkLst>
        <pc:docMk/>
      </pc:docMkLst>
      <pc:sldChg chg="addSp delSp modSp">
        <pc:chgData name="David Jay" userId="S::dmj17b@my.fsu.edu::b2086089-43e9-4bb2-8316-095bb6bc015c" providerId="AD" clId="Web-{780DDFE7-B51B-4F25-A5D3-07BEBD398D59}" dt="2021-12-02T21:51:46.432" v="80"/>
        <pc:sldMkLst>
          <pc:docMk/>
          <pc:sldMk cId="541853025" sldId="256"/>
        </pc:sldMkLst>
        <pc:spChg chg="ord">
          <ac:chgData name="David Jay" userId="S::dmj17b@my.fsu.edu::b2086089-43e9-4bb2-8316-095bb6bc015c" providerId="AD" clId="Web-{780DDFE7-B51B-4F25-A5D3-07BEBD398D59}" dt="2021-12-02T21:50:22.006" v="72"/>
          <ac:spMkLst>
            <pc:docMk/>
            <pc:sldMk cId="541853025" sldId="256"/>
            <ac:spMk id="5" creationId="{00000000-0000-0000-0000-000000000000}"/>
          </ac:spMkLst>
        </pc:spChg>
        <pc:spChg chg="del">
          <ac:chgData name="David Jay" userId="S::dmj17b@my.fsu.edu::b2086089-43e9-4bb2-8316-095bb6bc015c" providerId="AD" clId="Web-{780DDFE7-B51B-4F25-A5D3-07BEBD398D59}" dt="2021-12-02T21:51:46.432" v="80"/>
          <ac:spMkLst>
            <pc:docMk/>
            <pc:sldMk cId="541853025" sldId="256"/>
            <ac:spMk id="6" creationId="{49F0CD72-43D0-4918-9C5F-1194117F0338}"/>
          </ac:spMkLst>
        </pc:spChg>
        <pc:spChg chg="ord">
          <ac:chgData name="David Jay" userId="S::dmj17b@my.fsu.edu::b2086089-43e9-4bb2-8316-095bb6bc015c" providerId="AD" clId="Web-{780DDFE7-B51B-4F25-A5D3-07BEBD398D59}" dt="2021-12-02T21:50:26.725" v="73"/>
          <ac:spMkLst>
            <pc:docMk/>
            <pc:sldMk cId="541853025" sldId="256"/>
            <ac:spMk id="7" creationId="{00000000-0000-0000-0000-000000000000}"/>
          </ac:spMkLst>
        </pc:spChg>
        <pc:grpChg chg="add mod ord">
          <ac:chgData name="David Jay" userId="S::dmj17b@my.fsu.edu::b2086089-43e9-4bb2-8316-095bb6bc015c" providerId="AD" clId="Web-{780DDFE7-B51B-4F25-A5D3-07BEBD398D59}" dt="2021-12-02T21:50:43.210" v="77" actId="1076"/>
          <ac:grpSpMkLst>
            <pc:docMk/>
            <pc:sldMk cId="541853025" sldId="256"/>
            <ac:grpSpMk id="2" creationId="{249434AF-9538-4984-85A5-3DBC7C7E6CFE}"/>
          </ac:grpSpMkLst>
        </pc:grpChg>
        <pc:picChg chg="ord">
          <ac:chgData name="David Jay" userId="S::dmj17b@my.fsu.edu::b2086089-43e9-4bb2-8316-095bb6bc015c" providerId="AD" clId="Web-{780DDFE7-B51B-4F25-A5D3-07BEBD398D59}" dt="2021-12-02T21:50:36.804" v="76"/>
          <ac:picMkLst>
            <pc:docMk/>
            <pc:sldMk cId="541853025" sldId="256"/>
            <ac:picMk id="18" creationId="{1AFE9BE7-E881-48D8-B49E-2C8866A1937C}"/>
          </ac:picMkLst>
        </pc:picChg>
        <pc:picChg chg="del">
          <ac:chgData name="David Jay" userId="S::dmj17b@my.fsu.edu::b2086089-43e9-4bb2-8316-095bb6bc015c" providerId="AD" clId="Web-{780DDFE7-B51B-4F25-A5D3-07BEBD398D59}" dt="2021-12-02T21:49:20.911" v="56"/>
          <ac:picMkLst>
            <pc:docMk/>
            <pc:sldMk cId="541853025" sldId="256"/>
            <ac:picMk id="21" creationId="{DA971D30-AA89-41CA-BF9C-353FE262FBC3}"/>
          </ac:picMkLst>
        </pc:picChg>
        <pc:picChg chg="mod">
          <ac:chgData name="David Jay" userId="S::dmj17b@my.fsu.edu::b2086089-43e9-4bb2-8316-095bb6bc015c" providerId="AD" clId="Web-{780DDFE7-B51B-4F25-A5D3-07BEBD398D59}" dt="2021-12-02T21:51:29.242" v="79" actId="1076"/>
          <ac:picMkLst>
            <pc:docMk/>
            <pc:sldMk cId="541853025" sldId="256"/>
            <ac:picMk id="22" creationId="{00000000-0000-0000-0000-000000000000}"/>
          </ac:picMkLst>
        </pc:picChg>
        <pc:picChg chg="ord">
          <ac:chgData name="David Jay" userId="S::dmj17b@my.fsu.edu::b2086089-43e9-4bb2-8316-095bb6bc015c" providerId="AD" clId="Web-{780DDFE7-B51B-4F25-A5D3-07BEBD398D59}" dt="2021-12-02T21:50:13.334" v="71"/>
          <ac:picMkLst>
            <pc:docMk/>
            <pc:sldMk cId="541853025" sldId="256"/>
            <ac:picMk id="25" creationId="{FB578FDC-2547-4F1B-8135-1F96ED079D1A}"/>
          </ac:picMkLst>
        </pc:picChg>
      </pc:sldChg>
      <pc:sldChg chg="addSp delSp modSp new">
        <pc:chgData name="David Jay" userId="S::dmj17b@my.fsu.edu::b2086089-43e9-4bb2-8316-095bb6bc015c" providerId="AD" clId="Web-{780DDFE7-B51B-4F25-A5D3-07BEBD398D59}" dt="2021-12-02T21:49:14.068" v="54"/>
        <pc:sldMkLst>
          <pc:docMk/>
          <pc:sldMk cId="973663612" sldId="259"/>
        </pc:sldMkLst>
        <pc:spChg chg="del">
          <ac:chgData name="David Jay" userId="S::dmj17b@my.fsu.edu::b2086089-43e9-4bb2-8316-095bb6bc015c" providerId="AD" clId="Web-{780DDFE7-B51B-4F25-A5D3-07BEBD398D59}" dt="2021-12-02T21:42:40.028" v="4"/>
          <ac:spMkLst>
            <pc:docMk/>
            <pc:sldMk cId="973663612" sldId="259"/>
            <ac:spMk id="2" creationId="{3DD403F6-B6A3-4A87-9E3E-534C38BE3B65}"/>
          </ac:spMkLst>
        </pc:spChg>
        <pc:spChg chg="del">
          <ac:chgData name="David Jay" userId="S::dmj17b@my.fsu.edu::b2086089-43e9-4bb2-8316-095bb6bc015c" providerId="AD" clId="Web-{780DDFE7-B51B-4F25-A5D3-07BEBD398D59}" dt="2021-12-02T21:42:38.591" v="3"/>
          <ac:spMkLst>
            <pc:docMk/>
            <pc:sldMk cId="973663612" sldId="259"/>
            <ac:spMk id="3" creationId="{642F6D34-7507-4DCA-A163-61076BE803D8}"/>
          </ac:spMkLst>
        </pc:spChg>
        <pc:spChg chg="add mod">
          <ac:chgData name="David Jay" userId="S::dmj17b@my.fsu.edu::b2086089-43e9-4bb2-8316-095bb6bc015c" providerId="AD" clId="Web-{780DDFE7-B51B-4F25-A5D3-07BEBD398D59}" dt="2021-12-02T21:46:39.705" v="34"/>
          <ac:spMkLst>
            <pc:docMk/>
            <pc:sldMk cId="973663612" sldId="259"/>
            <ac:spMk id="8" creationId="{26A83C9E-3435-478B-AFD6-FDD707C980C8}"/>
          </ac:spMkLst>
        </pc:spChg>
        <pc:spChg chg="add mod">
          <ac:chgData name="David Jay" userId="S::dmj17b@my.fsu.edu::b2086089-43e9-4bb2-8316-095bb6bc015c" providerId="AD" clId="Web-{780DDFE7-B51B-4F25-A5D3-07BEBD398D59}" dt="2021-12-02T21:47:39.487" v="45" actId="1076"/>
          <ac:spMkLst>
            <pc:docMk/>
            <pc:sldMk cId="973663612" sldId="259"/>
            <ac:spMk id="9" creationId="{710383D3-8AA6-4DE6-BC5D-F2F0731015B8}"/>
          </ac:spMkLst>
        </pc:spChg>
        <pc:grpChg chg="add">
          <ac:chgData name="David Jay" userId="S::dmj17b@my.fsu.edu::b2086089-43e9-4bb2-8316-095bb6bc015c" providerId="AD" clId="Web-{780DDFE7-B51B-4F25-A5D3-07BEBD398D59}" dt="2021-12-02T21:48:39.786" v="46"/>
          <ac:grpSpMkLst>
            <pc:docMk/>
            <pc:sldMk cId="973663612" sldId="259"/>
            <ac:grpSpMk id="10" creationId="{FCF21D35-C702-47ED-9EF8-CF8FC92C4592}"/>
          </ac:grpSpMkLst>
        </pc:grpChg>
        <pc:grpChg chg="add mod">
          <ac:chgData name="David Jay" userId="S::dmj17b@my.fsu.edu::b2086089-43e9-4bb2-8316-095bb6bc015c" providerId="AD" clId="Web-{780DDFE7-B51B-4F25-A5D3-07BEBD398D59}" dt="2021-12-02T21:49:04.208" v="53" actId="14100"/>
          <ac:grpSpMkLst>
            <pc:docMk/>
            <pc:sldMk cId="973663612" sldId="259"/>
            <ac:grpSpMk id="11" creationId="{5239E087-E966-442D-9563-0B45DBD20556}"/>
          </ac:grpSpMkLst>
        </pc:grpChg>
        <pc:grpChg chg="add">
          <ac:chgData name="David Jay" userId="S::dmj17b@my.fsu.edu::b2086089-43e9-4bb2-8316-095bb6bc015c" providerId="AD" clId="Web-{780DDFE7-B51B-4F25-A5D3-07BEBD398D59}" dt="2021-12-02T21:49:14.068" v="54"/>
          <ac:grpSpMkLst>
            <pc:docMk/>
            <pc:sldMk cId="973663612" sldId="259"/>
            <ac:grpSpMk id="14" creationId="{6D289632-409A-4656-85FE-CEDBE3C69B37}"/>
          </ac:grpSpMkLst>
        </pc:grpChg>
        <pc:picChg chg="add mod">
          <ac:chgData name="David Jay" userId="S::dmj17b@my.fsu.edu::b2086089-43e9-4bb2-8316-095bb6bc015c" providerId="AD" clId="Web-{780DDFE7-B51B-4F25-A5D3-07BEBD398D59}" dt="2021-12-02T21:42:45.278" v="6" actId="1076"/>
          <ac:picMkLst>
            <pc:docMk/>
            <pc:sldMk cId="973663612" sldId="259"/>
            <ac:picMk id="5" creationId="{FCC1B92F-9EAA-477D-880C-A42145BFC738}"/>
          </ac:picMkLst>
        </pc:picChg>
        <pc:cxnChg chg="add mod">
          <ac:chgData name="David Jay" userId="S::dmj17b@my.fsu.edu::b2086089-43e9-4bb2-8316-095bb6bc015c" providerId="AD" clId="Web-{780DDFE7-B51B-4F25-A5D3-07BEBD398D59}" dt="2021-12-02T21:44:39.594" v="17" actId="14100"/>
          <ac:cxnSpMkLst>
            <pc:docMk/>
            <pc:sldMk cId="973663612" sldId="259"/>
            <ac:cxnSpMk id="6" creationId="{39490A75-1F37-4D0A-8FAC-5AD4F381E475}"/>
          </ac:cxnSpMkLst>
        </pc:cxnChg>
        <pc:cxnChg chg="add del mod">
          <ac:chgData name="David Jay" userId="S::dmj17b@my.fsu.edu::b2086089-43e9-4bb2-8316-095bb6bc015c" providerId="AD" clId="Web-{780DDFE7-B51B-4F25-A5D3-07BEBD398D59}" dt="2021-12-02T21:46:04.532" v="29"/>
          <ac:cxnSpMkLst>
            <pc:docMk/>
            <pc:sldMk cId="973663612" sldId="259"/>
            <ac:cxnSpMk id="7" creationId="{823274EF-4E03-473B-82A6-5638E6EC5033}"/>
          </ac:cxnSpMkLst>
        </pc:cxnChg>
      </pc:sldChg>
    </pc:docChg>
  </pc:docChgLst>
  <pc:docChgLst>
    <pc:chgData name="Michael Nalovic" userId="S::msn15@my.fsu.edu::fb26771c-45ab-4440-9104-ce187e4ac880" providerId="AD" clId="Web-{DBAE0E88-3F23-4633-AB5D-07387B9678A7}"/>
    <pc:docChg chg="modSld">
      <pc:chgData name="Michael Nalovic" userId="S::msn15@my.fsu.edu::fb26771c-45ab-4440-9104-ce187e4ac880" providerId="AD" clId="Web-{DBAE0E88-3F23-4633-AB5D-07387B9678A7}" dt="2022-01-24T23:55:51.807" v="0"/>
      <pc:docMkLst>
        <pc:docMk/>
      </pc:docMkLst>
      <pc:sldChg chg="modSp">
        <pc:chgData name="Michael Nalovic" userId="S::msn15@my.fsu.edu::fb26771c-45ab-4440-9104-ce187e4ac880" providerId="AD" clId="Web-{DBAE0E88-3F23-4633-AB5D-07387B9678A7}" dt="2022-01-24T23:55:51.807" v="0"/>
        <pc:sldMkLst>
          <pc:docMk/>
          <pc:sldMk cId="52517519" sldId="263"/>
        </pc:sldMkLst>
        <pc:spChg chg="ord">
          <ac:chgData name="Michael Nalovic" userId="S::msn15@my.fsu.edu::fb26771c-45ab-4440-9104-ce187e4ac880" providerId="AD" clId="Web-{DBAE0E88-3F23-4633-AB5D-07387B9678A7}" dt="2022-01-24T23:55:51.807" v="0"/>
          <ac:spMkLst>
            <pc:docMk/>
            <pc:sldMk cId="52517519" sldId="263"/>
            <ac:spMk id="38" creationId="{F6D06DC6-169D-4CDF-8A9D-C618322D4342}"/>
          </ac:spMkLst>
        </pc:spChg>
      </pc:sldChg>
    </pc:docChg>
  </pc:docChgLst>
  <pc:docChgLst>
    <pc:chgData name="Tristan Wahl" userId="S::trw17c@my.fsu.edu::c3e10265-1323-4485-be10-42838f343fe6" providerId="AD" clId="Web-{2446F672-AC84-4F34-9C9B-A66C4B20F71A}"/>
    <pc:docChg chg="modSld">
      <pc:chgData name="Tristan Wahl" userId="S::trw17c@my.fsu.edu::c3e10265-1323-4485-be10-42838f343fe6" providerId="AD" clId="Web-{2446F672-AC84-4F34-9C9B-A66C4B20F71A}" dt="2022-03-03T01:47:24.939" v="231" actId="20577"/>
      <pc:docMkLst>
        <pc:docMk/>
      </pc:docMkLst>
      <pc:sldChg chg="modSp">
        <pc:chgData name="Tristan Wahl" userId="S::trw17c@my.fsu.edu::c3e10265-1323-4485-be10-42838f343fe6" providerId="AD" clId="Web-{2446F672-AC84-4F34-9C9B-A66C4B20F71A}" dt="2022-03-03T01:47:24.939" v="231" actId="20577"/>
        <pc:sldMkLst>
          <pc:docMk/>
          <pc:sldMk cId="52517519" sldId="263"/>
        </pc:sldMkLst>
        <pc:spChg chg="mod">
          <ac:chgData name="Tristan Wahl" userId="S::trw17c@my.fsu.edu::c3e10265-1323-4485-be10-42838f343fe6" providerId="AD" clId="Web-{2446F672-AC84-4F34-9C9B-A66C4B20F71A}" dt="2022-03-03T01:47:24.939" v="231" actId="20577"/>
          <ac:spMkLst>
            <pc:docMk/>
            <pc:sldMk cId="52517519" sldId="263"/>
            <ac:spMk id="6" creationId="{16712807-3FA5-D448-9ABA-761EFF78DF84}"/>
          </ac:spMkLst>
        </pc:spChg>
        <pc:spChg chg="mod">
          <ac:chgData name="Tristan Wahl" userId="S::trw17c@my.fsu.edu::c3e10265-1323-4485-be10-42838f343fe6" providerId="AD" clId="Web-{2446F672-AC84-4F34-9C9B-A66C4B20F71A}" dt="2022-03-03T01:42:12.523" v="64" actId="20577"/>
          <ac:spMkLst>
            <pc:docMk/>
            <pc:sldMk cId="52517519" sldId="263"/>
            <ac:spMk id="11" creationId="{BE82E269-CDB4-E144-A6B0-FCCD69234D8B}"/>
          </ac:spMkLst>
        </pc:spChg>
      </pc:sldChg>
    </pc:docChg>
  </pc:docChgLst>
  <pc:docChgLst>
    <pc:chgData name="David Jay" userId="S::dmj17b@my.fsu.edu::b2086089-43e9-4bb2-8316-095bb6bc015c" providerId="AD" clId="Web-{FA94B5F7-AA15-4026-946F-43A199303766}"/>
    <pc:docChg chg="modSld">
      <pc:chgData name="David Jay" userId="S::dmj17b@my.fsu.edu::b2086089-43e9-4bb2-8316-095bb6bc015c" providerId="AD" clId="Web-{FA94B5F7-AA15-4026-946F-43A199303766}" dt="2022-03-03T18:43:58.598" v="22" actId="1076"/>
      <pc:docMkLst>
        <pc:docMk/>
      </pc:docMkLst>
      <pc:sldChg chg="addSp delSp modSp">
        <pc:chgData name="David Jay" userId="S::dmj17b@my.fsu.edu::b2086089-43e9-4bb2-8316-095bb6bc015c" providerId="AD" clId="Web-{FA94B5F7-AA15-4026-946F-43A199303766}" dt="2022-03-03T18:36:03.978" v="14"/>
        <pc:sldMkLst>
          <pc:docMk/>
          <pc:sldMk cId="2301850317" sldId="264"/>
        </pc:sldMkLst>
        <pc:picChg chg="add mod">
          <ac:chgData name="David Jay" userId="S::dmj17b@my.fsu.edu::b2086089-43e9-4bb2-8316-095bb6bc015c" providerId="AD" clId="Web-{FA94B5F7-AA15-4026-946F-43A199303766}" dt="2022-03-03T18:21:57.130" v="5" actId="1076"/>
          <ac:picMkLst>
            <pc:docMk/>
            <pc:sldMk cId="2301850317" sldId="264"/>
            <ac:picMk id="2" creationId="{41090D79-5B34-419C-9287-6CD98F5BF928}"/>
          </ac:picMkLst>
        </pc:picChg>
        <pc:picChg chg="add del mod">
          <ac:chgData name="David Jay" userId="S::dmj17b@my.fsu.edu::b2086089-43e9-4bb2-8316-095bb6bc015c" providerId="AD" clId="Web-{FA94B5F7-AA15-4026-946F-43A199303766}" dt="2022-03-03T18:36:03.978" v="14"/>
          <ac:picMkLst>
            <pc:docMk/>
            <pc:sldMk cId="2301850317" sldId="264"/>
            <ac:picMk id="3" creationId="{5CE7B01F-D8D7-41F3-AB7F-B32BBB8C6BEB}"/>
          </ac:picMkLst>
        </pc:picChg>
      </pc:sldChg>
      <pc:sldChg chg="addSp modSp">
        <pc:chgData name="David Jay" userId="S::dmj17b@my.fsu.edu::b2086089-43e9-4bb2-8316-095bb6bc015c" providerId="AD" clId="Web-{FA94B5F7-AA15-4026-946F-43A199303766}" dt="2022-03-03T18:43:58.598" v="22" actId="1076"/>
        <pc:sldMkLst>
          <pc:docMk/>
          <pc:sldMk cId="4053404848" sldId="267"/>
        </pc:sldMkLst>
        <pc:picChg chg="add mod">
          <ac:chgData name="David Jay" userId="S::dmj17b@my.fsu.edu::b2086089-43e9-4bb2-8316-095bb6bc015c" providerId="AD" clId="Web-{FA94B5F7-AA15-4026-946F-43A199303766}" dt="2022-03-03T18:43:58.598" v="22" actId="1076"/>
          <ac:picMkLst>
            <pc:docMk/>
            <pc:sldMk cId="4053404848" sldId="267"/>
            <ac:picMk id="2" creationId="{8869A334-A0AB-42D4-9554-820ECF07E71E}"/>
          </ac:picMkLst>
        </pc:picChg>
      </pc:sldChg>
    </pc:docChg>
  </pc:docChgLst>
  <pc:docChgLst>
    <pc:chgData name="Tristan Wahl" userId="S::trw17c@my.fsu.edu::c3e10265-1323-4485-be10-42838f343fe6" providerId="AD" clId="Web-{2AFB1FC2-C75D-40A0-97A7-0944BF178F7C}"/>
    <pc:docChg chg="modSld">
      <pc:chgData name="Tristan Wahl" userId="S::trw17c@my.fsu.edu::c3e10265-1323-4485-be10-42838f343fe6" providerId="AD" clId="Web-{2AFB1FC2-C75D-40A0-97A7-0944BF178F7C}" dt="2021-12-02T20:34:08.543" v="206" actId="1076"/>
      <pc:docMkLst>
        <pc:docMk/>
      </pc:docMkLst>
      <pc:sldChg chg="delSp modSp">
        <pc:chgData name="Tristan Wahl" userId="S::trw17c@my.fsu.edu::c3e10265-1323-4485-be10-42838f343fe6" providerId="AD" clId="Web-{2AFB1FC2-C75D-40A0-97A7-0944BF178F7C}" dt="2021-12-02T20:34:08.543" v="206" actId="1076"/>
        <pc:sldMkLst>
          <pc:docMk/>
          <pc:sldMk cId="541853025" sldId="256"/>
        </pc:sldMkLst>
        <pc:spChg chg="mod ord">
          <ac:chgData name="Tristan Wahl" userId="S::trw17c@my.fsu.edu::c3e10265-1323-4485-be10-42838f343fe6" providerId="AD" clId="Web-{2AFB1FC2-C75D-40A0-97A7-0944BF178F7C}" dt="2021-12-02T20:29:53.473" v="202" actId="20577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2AFB1FC2-C75D-40A0-97A7-0944BF178F7C}" dt="2021-12-02T20:23:33.480" v="177" actId="1076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Tristan Wahl" userId="S::trw17c@my.fsu.edu::c3e10265-1323-4485-be10-42838f343fe6" providerId="AD" clId="Web-{2AFB1FC2-C75D-40A0-97A7-0944BF178F7C}" dt="2021-12-02T20:22:47.916" v="174" actId="1076"/>
          <ac:spMkLst>
            <pc:docMk/>
            <pc:sldMk cId="541853025" sldId="256"/>
            <ac:spMk id="11" creationId="{0FA1D68D-08A5-473A-8319-A08277E189B1}"/>
          </ac:spMkLst>
        </pc:spChg>
        <pc:spChg chg="del mod">
          <ac:chgData name="Tristan Wahl" userId="S::trw17c@my.fsu.edu::c3e10265-1323-4485-be10-42838f343fe6" providerId="AD" clId="Web-{2AFB1FC2-C75D-40A0-97A7-0944BF178F7C}" dt="2021-12-02T20:23:57.106" v="181"/>
          <ac:spMkLst>
            <pc:docMk/>
            <pc:sldMk cId="541853025" sldId="256"/>
            <ac:spMk id="13" creationId="{1C899D3C-165E-4103-B7BD-0A5E3D2A7FDE}"/>
          </ac:spMkLst>
        </pc:spChg>
        <pc:spChg chg="mod">
          <ac:chgData name="Tristan Wahl" userId="S::trw17c@my.fsu.edu::c3e10265-1323-4485-be10-42838f343fe6" providerId="AD" clId="Web-{2AFB1FC2-C75D-40A0-97A7-0944BF178F7C}" dt="2021-12-02T20:34:08.543" v="206" actId="1076"/>
          <ac:spMkLst>
            <pc:docMk/>
            <pc:sldMk cId="541853025" sldId="256"/>
            <ac:spMk id="14" creationId="{5607FCD9-9DCC-4C1E-92C4-FFA610927B76}"/>
          </ac:spMkLst>
        </pc:spChg>
        <pc:spChg chg="mod ord">
          <ac:chgData name="Tristan Wahl" userId="S::trw17c@my.fsu.edu::c3e10265-1323-4485-be10-42838f343fe6" providerId="AD" clId="Web-{2AFB1FC2-C75D-40A0-97A7-0944BF178F7C}" dt="2021-12-02T20:29:14.644" v="195" actId="14100"/>
          <ac:spMkLst>
            <pc:docMk/>
            <pc:sldMk cId="541853025" sldId="256"/>
            <ac:spMk id="19" creationId="{00000000-0000-0000-0000-000000000000}"/>
          </ac:spMkLst>
        </pc:spChg>
        <pc:picChg chg="mod">
          <ac:chgData name="Tristan Wahl" userId="S::trw17c@my.fsu.edu::c3e10265-1323-4485-be10-42838f343fe6" providerId="AD" clId="Web-{2AFB1FC2-C75D-40A0-97A7-0944BF178F7C}" dt="2021-12-02T20:23:00.229" v="176" actId="1076"/>
          <ac:picMkLst>
            <pc:docMk/>
            <pc:sldMk cId="541853025" sldId="256"/>
            <ac:picMk id="17" creationId="{F7EE2826-4A4F-47E9-80BE-11AE871DAD26}"/>
          </ac:picMkLst>
        </pc:picChg>
        <pc:picChg chg="ord">
          <ac:chgData name="Tristan Wahl" userId="S::trw17c@my.fsu.edu::c3e10265-1323-4485-be10-42838f343fe6" providerId="AD" clId="Web-{2AFB1FC2-C75D-40A0-97A7-0944BF178F7C}" dt="2021-12-02T20:24:40.263" v="188"/>
          <ac:picMkLst>
            <pc:docMk/>
            <pc:sldMk cId="541853025" sldId="256"/>
            <ac:picMk id="22" creationId="{00000000-0000-0000-0000-000000000000}"/>
          </ac:picMkLst>
        </pc:picChg>
      </pc:sldChg>
    </pc:docChg>
  </pc:docChgLst>
  <pc:docChgLst>
    <pc:chgData name="David Jay" userId="S::dmj17b@my.fsu.edu::b2086089-43e9-4bb2-8316-095bb6bc015c" providerId="AD" clId="Web-{13C0B196-D7D8-4A37-941D-A909904C22A5}"/>
    <pc:docChg chg="modSld">
      <pc:chgData name="David Jay" userId="S::dmj17b@my.fsu.edu::b2086089-43e9-4bb2-8316-095bb6bc015c" providerId="AD" clId="Web-{13C0B196-D7D8-4A37-941D-A909904C22A5}" dt="2021-12-02T23:41:16.569" v="254" actId="20577"/>
      <pc:docMkLst>
        <pc:docMk/>
      </pc:docMkLst>
      <pc:sldChg chg="modSp">
        <pc:chgData name="David Jay" userId="S::dmj17b@my.fsu.edu::b2086089-43e9-4bb2-8316-095bb6bc015c" providerId="AD" clId="Web-{13C0B196-D7D8-4A37-941D-A909904C22A5}" dt="2021-12-02T22:25:48.376" v="6" actId="1076"/>
        <pc:sldMkLst>
          <pc:docMk/>
          <pc:sldMk cId="541853025" sldId="256"/>
        </pc:sldMkLst>
        <pc:spChg chg="mod">
          <ac:chgData name="David Jay" userId="S::dmj17b@my.fsu.edu::b2086089-43e9-4bb2-8316-095bb6bc015c" providerId="AD" clId="Web-{13C0B196-D7D8-4A37-941D-A909904C22A5}" dt="2021-12-02T22:25:48.376" v="6" actId="1076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David Jay" userId="S::dmj17b@my.fsu.edu::b2086089-43e9-4bb2-8316-095bb6bc015c" providerId="AD" clId="Web-{13C0B196-D7D8-4A37-941D-A909904C22A5}" dt="2021-12-02T22:25:32.782" v="4" actId="1076"/>
          <ac:spMkLst>
            <pc:docMk/>
            <pc:sldMk cId="541853025" sldId="256"/>
            <ac:spMk id="12" creationId="{4BAC056E-80EF-4D52-87DC-D1739CB163B4}"/>
          </ac:spMkLst>
        </pc:spChg>
        <pc:grpChg chg="mod">
          <ac:chgData name="David Jay" userId="S::dmj17b@my.fsu.edu::b2086089-43e9-4bb2-8316-095bb6bc015c" providerId="AD" clId="Web-{13C0B196-D7D8-4A37-941D-A909904C22A5}" dt="2021-12-02T22:25:16.609" v="2" actId="1076"/>
          <ac:grpSpMkLst>
            <pc:docMk/>
            <pc:sldMk cId="541853025" sldId="256"/>
            <ac:grpSpMk id="2" creationId="{249434AF-9538-4984-85A5-3DBC7C7E6CFE}"/>
          </ac:grpSpMkLst>
        </pc:grpChg>
        <pc:picChg chg="mod">
          <ac:chgData name="David Jay" userId="S::dmj17b@my.fsu.edu::b2086089-43e9-4bb2-8316-095bb6bc015c" providerId="AD" clId="Web-{13C0B196-D7D8-4A37-941D-A909904C22A5}" dt="2021-12-02T22:25:42.704" v="5" actId="1076"/>
          <ac:picMkLst>
            <pc:docMk/>
            <pc:sldMk cId="541853025" sldId="256"/>
            <ac:picMk id="15" creationId="{185375F0-344C-42AB-ADEA-DA12871C5720}"/>
          </ac:picMkLst>
        </pc:picChg>
      </pc:sldChg>
      <pc:sldChg chg="modSp">
        <pc:chgData name="David Jay" userId="S::dmj17b@my.fsu.edu::b2086089-43e9-4bb2-8316-095bb6bc015c" providerId="AD" clId="Web-{13C0B196-D7D8-4A37-941D-A909904C22A5}" dt="2021-12-02T23:02:14.947" v="25"/>
        <pc:sldMkLst>
          <pc:docMk/>
          <pc:sldMk cId="973663612" sldId="259"/>
        </pc:sldMkLst>
        <pc:spChg chg="mod">
          <ac:chgData name="David Jay" userId="S::dmj17b@my.fsu.edu::b2086089-43e9-4bb2-8316-095bb6bc015c" providerId="AD" clId="Web-{13C0B196-D7D8-4A37-941D-A909904C22A5}" dt="2021-12-02T23:01:46.164" v="21"/>
          <ac:spMkLst>
            <pc:docMk/>
            <pc:sldMk cId="973663612" sldId="259"/>
            <ac:spMk id="8" creationId="{26A83C9E-3435-478B-AFD6-FDD707C980C8}"/>
          </ac:spMkLst>
        </pc:spChg>
        <pc:spChg chg="mod">
          <ac:chgData name="David Jay" userId="S::dmj17b@my.fsu.edu::b2086089-43e9-4bb2-8316-095bb6bc015c" providerId="AD" clId="Web-{13C0B196-D7D8-4A37-941D-A909904C22A5}" dt="2021-12-02T23:02:14.947" v="25"/>
          <ac:spMkLst>
            <pc:docMk/>
            <pc:sldMk cId="973663612" sldId="259"/>
            <ac:spMk id="9" creationId="{710383D3-8AA6-4DE6-BC5D-F2F0731015B8}"/>
          </ac:spMkLst>
        </pc:spChg>
        <pc:spChg chg="mod">
          <ac:chgData name="David Jay" userId="S::dmj17b@my.fsu.edu::b2086089-43e9-4bb2-8316-095bb6bc015c" providerId="AD" clId="Web-{13C0B196-D7D8-4A37-941D-A909904C22A5}" dt="2021-12-02T23:01:46.274" v="22"/>
          <ac:spMkLst>
            <pc:docMk/>
            <pc:sldMk cId="973663612" sldId="259"/>
            <ac:spMk id="12" creationId="{E22EF2AA-2604-4D9B-BDEF-A43F2CCB374D}"/>
          </ac:spMkLst>
        </pc:spChg>
        <pc:spChg chg="mod">
          <ac:chgData name="David Jay" userId="S::dmj17b@my.fsu.edu::b2086089-43e9-4bb2-8316-095bb6bc015c" providerId="AD" clId="Web-{13C0B196-D7D8-4A37-941D-A909904C22A5}" dt="2021-12-02T23:01:24.320" v="18"/>
          <ac:spMkLst>
            <pc:docMk/>
            <pc:sldMk cId="973663612" sldId="259"/>
            <ac:spMk id="13" creationId="{9DC1A21F-6E30-4FB7-B3A4-2B4AF8BCF5FF}"/>
          </ac:spMkLst>
        </pc:spChg>
        <pc:cxnChg chg="mod">
          <ac:chgData name="David Jay" userId="S::dmj17b@my.fsu.edu::b2086089-43e9-4bb2-8316-095bb6bc015c" providerId="AD" clId="Web-{13C0B196-D7D8-4A37-941D-A909904C22A5}" dt="2021-12-02T23:01:24.101" v="16"/>
          <ac:cxnSpMkLst>
            <pc:docMk/>
            <pc:sldMk cId="973663612" sldId="259"/>
            <ac:cxnSpMk id="6" creationId="{39490A75-1F37-4D0A-8FAC-5AD4F381E475}"/>
          </ac:cxnSpMkLst>
        </pc:cxnChg>
      </pc:sldChg>
      <pc:sldChg chg="addSp delSp modSp">
        <pc:chgData name="David Jay" userId="S::dmj17b@my.fsu.edu::b2086089-43e9-4bb2-8316-095bb6bc015c" providerId="AD" clId="Web-{13C0B196-D7D8-4A37-941D-A909904C22A5}" dt="2021-12-02T23:41:16.569" v="254" actId="20577"/>
        <pc:sldMkLst>
          <pc:docMk/>
          <pc:sldMk cId="52517519" sldId="263"/>
        </pc:sldMkLst>
        <pc:spChg chg="add del">
          <ac:chgData name="David Jay" userId="S::dmj17b@my.fsu.edu::b2086089-43e9-4bb2-8316-095bb6bc015c" providerId="AD" clId="Web-{13C0B196-D7D8-4A37-941D-A909904C22A5}" dt="2021-12-02T23:08:55.913" v="58"/>
          <ac:spMkLst>
            <pc:docMk/>
            <pc:sldMk cId="52517519" sldId="263"/>
            <ac:spMk id="2" creationId="{E153BFDD-F987-405D-A5AE-7AF3EFB30B41}"/>
          </ac:spMkLst>
        </pc:spChg>
        <pc:spChg chg="mod">
          <ac:chgData name="David Jay" userId="S::dmj17b@my.fsu.edu::b2086089-43e9-4bb2-8316-095bb6bc015c" providerId="AD" clId="Web-{13C0B196-D7D8-4A37-941D-A909904C22A5}" dt="2021-12-02T23:41:16.569" v="254" actId="20577"/>
          <ac:spMkLst>
            <pc:docMk/>
            <pc:sldMk cId="52517519" sldId="263"/>
            <ac:spMk id="3" creationId="{177ECFD2-D73B-4DBA-AB9C-985FE576ACBD}"/>
          </ac:spMkLst>
        </pc:spChg>
        <pc:spChg chg="mod">
          <ac:chgData name="David Jay" userId="S::dmj17b@my.fsu.edu::b2086089-43e9-4bb2-8316-095bb6bc015c" providerId="AD" clId="Web-{13C0B196-D7D8-4A37-941D-A909904C22A5}" dt="2021-12-02T23:19:35.574" v="151" actId="1076"/>
          <ac:spMkLst>
            <pc:docMk/>
            <pc:sldMk cId="52517519" sldId="263"/>
            <ac:spMk id="4" creationId="{7F7ECB1D-3EBD-4C76-A700-507AD2C63352}"/>
          </ac:spMkLst>
        </pc:spChg>
        <pc:spChg chg="ord">
          <ac:chgData name="David Jay" userId="S::dmj17b@my.fsu.edu::b2086089-43e9-4bb2-8316-095bb6bc015c" providerId="AD" clId="Web-{13C0B196-D7D8-4A37-941D-A909904C22A5}" dt="2021-12-02T23:16:41.506" v="140"/>
          <ac:spMkLst>
            <pc:docMk/>
            <pc:sldMk cId="52517519" sldId="263"/>
            <ac:spMk id="5" creationId="{00000000-0000-0000-0000-000000000000}"/>
          </ac:spMkLst>
        </pc:spChg>
        <pc:spChg chg="ord">
          <ac:chgData name="David Jay" userId="S::dmj17b@my.fsu.edu::b2086089-43e9-4bb2-8316-095bb6bc015c" providerId="AD" clId="Web-{13C0B196-D7D8-4A37-941D-A909904C22A5}" dt="2021-12-02T23:17:28.226" v="141"/>
          <ac:spMkLst>
            <pc:docMk/>
            <pc:sldMk cId="52517519" sldId="263"/>
            <ac:spMk id="7" creationId="{00000000-0000-0000-0000-000000000000}"/>
          </ac:spMkLst>
        </pc:spChg>
        <pc:spChg chg="ord">
          <ac:chgData name="David Jay" userId="S::dmj17b@my.fsu.edu::b2086089-43e9-4bb2-8316-095bb6bc015c" providerId="AD" clId="Web-{13C0B196-D7D8-4A37-941D-A909904C22A5}" dt="2021-12-02T23:17:32.085" v="142"/>
          <ac:spMkLst>
            <pc:docMk/>
            <pc:sldMk cId="52517519" sldId="263"/>
            <ac:spMk id="9" creationId="{00000000-0000-0000-0000-000000000000}"/>
          </ac:spMkLst>
        </pc:spChg>
        <pc:spChg chg="mod">
          <ac:chgData name="David Jay" userId="S::dmj17b@my.fsu.edu::b2086089-43e9-4bb2-8316-095bb6bc015c" providerId="AD" clId="Web-{13C0B196-D7D8-4A37-941D-A909904C22A5}" dt="2021-12-02T23:30:26.360" v="196" actId="1076"/>
          <ac:spMkLst>
            <pc:docMk/>
            <pc:sldMk cId="52517519" sldId="263"/>
            <ac:spMk id="10" creationId="{E8F145DA-FE86-47A5-A9D4-30B8C6678042}"/>
          </ac:spMkLst>
        </pc:spChg>
        <pc:spChg chg="mod">
          <ac:chgData name="David Jay" userId="S::dmj17b@my.fsu.edu::b2086089-43e9-4bb2-8316-095bb6bc015c" providerId="AD" clId="Web-{13C0B196-D7D8-4A37-941D-A909904C22A5}" dt="2021-12-02T23:31:14.987" v="209" actId="1076"/>
          <ac:spMkLst>
            <pc:docMk/>
            <pc:sldMk cId="52517519" sldId="263"/>
            <ac:spMk id="12" creationId="{4BAC056E-80EF-4D52-87DC-D1739CB163B4}"/>
          </ac:spMkLst>
        </pc:spChg>
        <pc:spChg chg="add del">
          <ac:chgData name="David Jay" userId="S::dmj17b@my.fsu.edu::b2086089-43e9-4bb2-8316-095bb6bc015c" providerId="AD" clId="Web-{13C0B196-D7D8-4A37-941D-A909904C22A5}" dt="2021-12-02T23:35:06.182" v="211"/>
          <ac:spMkLst>
            <pc:docMk/>
            <pc:sldMk cId="52517519" sldId="263"/>
            <ac:spMk id="13" creationId="{7EE43206-02BD-4E81-B079-4E53E316F200}"/>
          </ac:spMkLst>
        </pc:spChg>
        <pc:spChg chg="mod">
          <ac:chgData name="David Jay" userId="S::dmj17b@my.fsu.edu::b2086089-43e9-4bb2-8316-095bb6bc015c" providerId="AD" clId="Web-{13C0B196-D7D8-4A37-941D-A909904C22A5}" dt="2021-12-02T23:06:07.298" v="38" actId="20577"/>
          <ac:spMkLst>
            <pc:docMk/>
            <pc:sldMk cId="52517519" sldId="263"/>
            <ac:spMk id="14" creationId="{5607FCD9-9DCC-4C1E-92C4-FFA610927B76}"/>
          </ac:spMkLst>
        </pc:spChg>
        <pc:spChg chg="mod">
          <ac:chgData name="David Jay" userId="S::dmj17b@my.fsu.edu::b2086089-43e9-4bb2-8316-095bb6bc015c" providerId="AD" clId="Web-{13C0B196-D7D8-4A37-941D-A909904C22A5}" dt="2021-12-02T23:38:42.751" v="235" actId="14100"/>
          <ac:spMkLst>
            <pc:docMk/>
            <pc:sldMk cId="52517519" sldId="263"/>
            <ac:spMk id="19" creationId="{185519FA-31BA-4F51-BD4E-0527D8836081}"/>
          </ac:spMkLst>
        </pc:spChg>
        <pc:spChg chg="mod">
          <ac:chgData name="David Jay" userId="S::dmj17b@my.fsu.edu::b2086089-43e9-4bb2-8316-095bb6bc015c" providerId="AD" clId="Web-{13C0B196-D7D8-4A37-941D-A909904C22A5}" dt="2021-12-02T23:39:57.035" v="245" actId="14100"/>
          <ac:spMkLst>
            <pc:docMk/>
            <pc:sldMk cId="52517519" sldId="263"/>
            <ac:spMk id="20" creationId="{0373E2C7-51A6-4A66-9431-2B098D92CBE0}"/>
          </ac:spMkLst>
        </pc:spChg>
        <pc:spChg chg="mod">
          <ac:chgData name="David Jay" userId="S::dmj17b@my.fsu.edu::b2086089-43e9-4bb2-8316-095bb6bc015c" providerId="AD" clId="Web-{13C0B196-D7D8-4A37-941D-A909904C22A5}" dt="2021-12-02T23:37:42.952" v="229"/>
          <ac:spMkLst>
            <pc:docMk/>
            <pc:sldMk cId="52517519" sldId="263"/>
            <ac:spMk id="21" creationId="{A19DA90F-6DAA-4E9F-BED1-58470F5EF93F}"/>
          </ac:spMkLst>
        </pc:spChg>
        <pc:spChg chg="mod">
          <ac:chgData name="David Jay" userId="S::dmj17b@my.fsu.edu::b2086089-43e9-4bb2-8316-095bb6bc015c" providerId="AD" clId="Web-{13C0B196-D7D8-4A37-941D-A909904C22A5}" dt="2021-12-02T23:40:56.490" v="248"/>
          <ac:spMkLst>
            <pc:docMk/>
            <pc:sldMk cId="52517519" sldId="263"/>
            <ac:spMk id="36" creationId="{105C9F0B-425D-4386-9EFD-58EC39970450}"/>
          </ac:spMkLst>
        </pc:spChg>
        <pc:spChg chg="add mod">
          <ac:chgData name="David Jay" userId="S::dmj17b@my.fsu.edu::b2086089-43e9-4bb2-8316-095bb6bc015c" providerId="AD" clId="Web-{13C0B196-D7D8-4A37-941D-A909904C22A5}" dt="2021-12-02T23:10:45.651" v="134" actId="1076"/>
          <ac:spMkLst>
            <pc:docMk/>
            <pc:sldMk cId="52517519" sldId="263"/>
            <ac:spMk id="38" creationId="{F6D06DC6-169D-4CDF-8A9D-C618322D4342}"/>
          </ac:spMkLst>
        </pc:spChg>
        <pc:spChg chg="add mod">
          <ac:chgData name="David Jay" userId="S::dmj17b@my.fsu.edu::b2086089-43e9-4bb2-8316-095bb6bc015c" providerId="AD" clId="Web-{13C0B196-D7D8-4A37-941D-A909904C22A5}" dt="2021-12-02T23:29:53.765" v="194" actId="1076"/>
          <ac:spMkLst>
            <pc:docMk/>
            <pc:sldMk cId="52517519" sldId="263"/>
            <ac:spMk id="50" creationId="{E7C59DB1-CD5E-4F6B-A5F3-35B0AF0830DB}"/>
          </ac:spMkLst>
        </pc:spChg>
        <pc:spChg chg="mod">
          <ac:chgData name="David Jay" userId="S::dmj17b@my.fsu.edu::b2086089-43e9-4bb2-8316-095bb6bc015c" providerId="AD" clId="Web-{13C0B196-D7D8-4A37-941D-A909904C22A5}" dt="2021-12-02T23:31:04.190" v="205" actId="1076"/>
          <ac:spMkLst>
            <pc:docMk/>
            <pc:sldMk cId="52517519" sldId="263"/>
            <ac:spMk id="65" creationId="{DAC9EA11-14E0-0249-84C5-70486599A214}"/>
          </ac:spMkLst>
        </pc:spChg>
        <pc:spChg chg="mod">
          <ac:chgData name="David Jay" userId="S::dmj17b@my.fsu.edu::b2086089-43e9-4bb2-8316-095bb6bc015c" providerId="AD" clId="Web-{13C0B196-D7D8-4A37-941D-A909904C22A5}" dt="2021-12-02T23:40:15.176" v="246" actId="1076"/>
          <ac:spMkLst>
            <pc:docMk/>
            <pc:sldMk cId="52517519" sldId="263"/>
            <ac:spMk id="86" creationId="{374884B0-5FAE-473A-B1F3-8E2106CA567D}"/>
          </ac:spMkLst>
        </pc:spChg>
        <pc:spChg chg="mod">
          <ac:chgData name="David Jay" userId="S::dmj17b@my.fsu.edu::b2086089-43e9-4bb2-8316-095bb6bc015c" providerId="AD" clId="Web-{13C0B196-D7D8-4A37-941D-A909904C22A5}" dt="2021-12-02T23:37:42.999" v="231"/>
          <ac:spMkLst>
            <pc:docMk/>
            <pc:sldMk cId="52517519" sldId="263"/>
            <ac:spMk id="87" creationId="{4F59B419-0867-4DF3-9C53-17E2FC6CE24E}"/>
          </ac:spMkLst>
        </pc:spChg>
        <pc:spChg chg="mod">
          <ac:chgData name="David Jay" userId="S::dmj17b@my.fsu.edu::b2086089-43e9-4bb2-8316-095bb6bc015c" providerId="AD" clId="Web-{13C0B196-D7D8-4A37-941D-A909904C22A5}" dt="2021-12-02T23:37:43.015" v="232"/>
          <ac:spMkLst>
            <pc:docMk/>
            <pc:sldMk cId="52517519" sldId="263"/>
            <ac:spMk id="88" creationId="{CC608A77-C240-B14D-BFAB-131666323235}"/>
          </ac:spMkLst>
        </pc:spChg>
        <pc:grpChg chg="del">
          <ac:chgData name="David Jay" userId="S::dmj17b@my.fsu.edu::b2086089-43e9-4bb2-8316-095bb6bc015c" providerId="AD" clId="Web-{13C0B196-D7D8-4A37-941D-A909904C22A5}" dt="2021-12-02T23:02:38.979" v="27"/>
          <ac:grpSpMkLst>
            <pc:docMk/>
            <pc:sldMk cId="52517519" sldId="263"/>
            <ac:grpSpMk id="2" creationId="{249434AF-9538-4984-85A5-3DBC7C7E6CFE}"/>
          </ac:grpSpMkLst>
        </pc:grpChg>
        <pc:grpChg chg="add mod">
          <ac:chgData name="David Jay" userId="S::dmj17b@my.fsu.edu::b2086089-43e9-4bb2-8316-095bb6bc015c" providerId="AD" clId="Web-{13C0B196-D7D8-4A37-941D-A909904C22A5}" dt="2021-12-02T23:30:26.438" v="198" actId="1076"/>
          <ac:grpSpMkLst>
            <pc:docMk/>
            <pc:sldMk cId="52517519" sldId="263"/>
            <ac:grpSpMk id="49" creationId="{75C7AB76-02BC-459F-94DB-F484B655AE4C}"/>
          </ac:grpSpMkLst>
        </pc:grpChg>
        <pc:picChg chg="mod">
          <ac:chgData name="David Jay" userId="S::dmj17b@my.fsu.edu::b2086089-43e9-4bb2-8316-095bb6bc015c" providerId="AD" clId="Web-{13C0B196-D7D8-4A37-941D-A909904C22A5}" dt="2021-12-02T23:16:08.802" v="137" actId="688"/>
          <ac:picMkLst>
            <pc:docMk/>
            <pc:sldMk cId="52517519" sldId="263"/>
            <ac:picMk id="6" creationId="{E7EF2517-3B8F-49BC-8001-7CBD8B3EA90E}"/>
          </ac:picMkLst>
        </pc:picChg>
        <pc:picChg chg="ord">
          <ac:chgData name="David Jay" userId="S::dmj17b@my.fsu.edu::b2086089-43e9-4bb2-8316-095bb6bc015c" providerId="AD" clId="Web-{13C0B196-D7D8-4A37-941D-A909904C22A5}" dt="2021-12-02T23:17:36.976" v="144"/>
          <ac:picMkLst>
            <pc:docMk/>
            <pc:sldMk cId="52517519" sldId="263"/>
            <ac:picMk id="8" creationId="{A6C660B0-BA0D-4D47-85A4-4748EFD41B19}"/>
          </ac:picMkLst>
        </pc:picChg>
        <pc:picChg chg="mod">
          <ac:chgData name="David Jay" userId="S::dmj17b@my.fsu.edu::b2086089-43e9-4bb2-8316-095bb6bc015c" providerId="AD" clId="Web-{13C0B196-D7D8-4A37-941D-A909904C22A5}" dt="2021-12-02T23:10:53.620" v="135" actId="1076"/>
          <ac:picMkLst>
            <pc:docMk/>
            <pc:sldMk cId="52517519" sldId="263"/>
            <ac:picMk id="15" creationId="{185375F0-344C-42AB-ADEA-DA12871C5720}"/>
          </ac:picMkLst>
        </pc:picChg>
        <pc:picChg chg="mod ord">
          <ac:chgData name="David Jay" userId="S::dmj17b@my.fsu.edu::b2086089-43e9-4bb2-8316-095bb6bc015c" providerId="AD" clId="Web-{13C0B196-D7D8-4A37-941D-A909904C22A5}" dt="2021-12-02T23:19:35.558" v="150" actId="1076"/>
          <ac:picMkLst>
            <pc:docMk/>
            <pc:sldMk cId="52517519" sldId="263"/>
            <ac:picMk id="16" creationId="{EF9B5A20-A90A-4A99-BF0B-A57E7F731195}"/>
          </ac:picMkLst>
        </pc:picChg>
        <pc:picChg chg="mod">
          <ac:chgData name="David Jay" userId="S::dmj17b@my.fsu.edu::b2086089-43e9-4bb2-8316-095bb6bc015c" providerId="AD" clId="Web-{13C0B196-D7D8-4A37-941D-A909904C22A5}" dt="2021-12-02T23:30:48.611" v="203" actId="1076"/>
          <ac:picMkLst>
            <pc:docMk/>
            <pc:sldMk cId="52517519" sldId="263"/>
            <ac:picMk id="17" creationId="{F7EE2826-4A4F-47E9-80BE-11AE871DAD26}"/>
          </ac:picMkLst>
        </pc:picChg>
        <pc:picChg chg="del">
          <ac:chgData name="David Jay" userId="S::dmj17b@my.fsu.edu::b2086089-43e9-4bb2-8316-095bb6bc015c" providerId="AD" clId="Web-{13C0B196-D7D8-4A37-941D-A909904C22A5}" dt="2021-12-02T23:00:14.974" v="8"/>
          <ac:picMkLst>
            <pc:docMk/>
            <pc:sldMk cId="52517519" sldId="263"/>
            <ac:picMk id="18" creationId="{1AFE9BE7-E881-48D8-B49E-2C8866A1937C}"/>
          </ac:picMkLst>
        </pc:picChg>
        <pc:picChg chg="add mod">
          <ac:chgData name="David Jay" userId="S::dmj17b@my.fsu.edu::b2086089-43e9-4bb2-8316-095bb6bc015c" providerId="AD" clId="Web-{13C0B196-D7D8-4A37-941D-A909904C22A5}" dt="2021-12-02T23:35:45.183" v="220" actId="1076"/>
          <ac:picMkLst>
            <pc:docMk/>
            <pc:sldMk cId="52517519" sldId="263"/>
            <ac:picMk id="18" creationId="{AC443048-5CE9-4966-A77B-25C42899D23D}"/>
          </ac:picMkLst>
        </pc:picChg>
        <pc:picChg chg="ord">
          <ac:chgData name="David Jay" userId="S::dmj17b@my.fsu.edu::b2086089-43e9-4bb2-8316-095bb6bc015c" providerId="AD" clId="Web-{13C0B196-D7D8-4A37-941D-A909904C22A5}" dt="2021-12-02T23:17:34.711" v="143"/>
          <ac:picMkLst>
            <pc:docMk/>
            <pc:sldMk cId="52517519" sldId="263"/>
            <ac:picMk id="22" creationId="{00000000-0000-0000-0000-000000000000}"/>
          </ac:picMkLst>
        </pc:picChg>
        <pc:picChg chg="del">
          <ac:chgData name="David Jay" userId="S::dmj17b@my.fsu.edu::b2086089-43e9-4bb2-8316-095bb6bc015c" providerId="AD" clId="Web-{13C0B196-D7D8-4A37-941D-A909904C22A5}" dt="2021-12-02T23:19:09.057" v="149"/>
          <ac:picMkLst>
            <pc:docMk/>
            <pc:sldMk cId="52517519" sldId="263"/>
            <ac:picMk id="26" creationId="{F54FC3F9-0E96-4D94-B6FB-8D430CE0A3FA}"/>
          </ac:picMkLst>
        </pc:picChg>
        <pc:picChg chg="mod">
          <ac:chgData name="David Jay" userId="S::dmj17b@my.fsu.edu::b2086089-43e9-4bb2-8316-095bb6bc015c" providerId="AD" clId="Web-{13C0B196-D7D8-4A37-941D-A909904C22A5}" dt="2021-12-02T23:30:48.642" v="204" actId="1076"/>
          <ac:picMkLst>
            <pc:docMk/>
            <pc:sldMk cId="52517519" sldId="263"/>
            <ac:picMk id="28" creationId="{90B80755-62E3-4FCC-B4C3-E1077CF41878}"/>
          </ac:picMkLst>
        </pc:picChg>
        <pc:picChg chg="del mod ord">
          <ac:chgData name="David Jay" userId="S::dmj17b@my.fsu.edu::b2086089-43e9-4bb2-8316-095bb6bc015c" providerId="AD" clId="Web-{13C0B196-D7D8-4A37-941D-A909904C22A5}" dt="2021-12-02T23:35:14.244" v="212"/>
          <ac:picMkLst>
            <pc:docMk/>
            <pc:sldMk cId="52517519" sldId="263"/>
            <ac:picMk id="34" creationId="{CFC9308E-981F-9A46-B4D0-2BBE835D4873}"/>
          </ac:picMkLst>
        </pc:picChg>
        <pc:picChg chg="del">
          <ac:chgData name="David Jay" userId="S::dmj17b@my.fsu.edu::b2086089-43e9-4bb2-8316-095bb6bc015c" providerId="AD" clId="Web-{13C0B196-D7D8-4A37-941D-A909904C22A5}" dt="2021-12-02T23:00:11.615" v="7"/>
          <ac:picMkLst>
            <pc:docMk/>
            <pc:sldMk cId="52517519" sldId="263"/>
            <ac:picMk id="35" creationId="{F1FE9A5E-A6B5-4009-9EF5-2F9187699D5D}"/>
          </ac:picMkLst>
        </pc:picChg>
        <pc:picChg chg="add mod ord">
          <ac:chgData name="David Jay" userId="S::dmj17b@my.fsu.edu::b2086089-43e9-4bb2-8316-095bb6bc015c" providerId="AD" clId="Web-{13C0B196-D7D8-4A37-941D-A909904C22A5}" dt="2021-12-02T23:16:38.599" v="139" actId="1076"/>
          <ac:picMkLst>
            <pc:docMk/>
            <pc:sldMk cId="52517519" sldId="263"/>
            <ac:picMk id="37" creationId="{D61BD77E-63F4-45A8-AA50-57690E48626E}"/>
          </ac:picMkLst>
        </pc:picChg>
      </pc:sldChg>
    </pc:docChg>
  </pc:docChgLst>
  <pc:docChgLst>
    <pc:chgData name="Michael Nalovic" userId="S::msn15@my.fsu.edu::fb26771c-45ab-4440-9104-ce187e4ac880" providerId="AD" clId="Web-{524026AA-2B79-4EA2-BD43-FCA8D8DAE44D}"/>
    <pc:docChg chg="modSld">
      <pc:chgData name="Michael Nalovic" userId="S::msn15@my.fsu.edu::fb26771c-45ab-4440-9104-ce187e4ac880" providerId="AD" clId="Web-{524026AA-2B79-4EA2-BD43-FCA8D8DAE44D}" dt="2021-12-02T00:08:43.510" v="487" actId="1076"/>
      <pc:docMkLst>
        <pc:docMk/>
      </pc:docMkLst>
      <pc:sldChg chg="addSp delSp modSp">
        <pc:chgData name="Michael Nalovic" userId="S::msn15@my.fsu.edu::fb26771c-45ab-4440-9104-ce187e4ac880" providerId="AD" clId="Web-{524026AA-2B79-4EA2-BD43-FCA8D8DAE44D}" dt="2021-12-02T00:08:43.510" v="487" actId="1076"/>
        <pc:sldMkLst>
          <pc:docMk/>
          <pc:sldMk cId="541853025" sldId="256"/>
        </pc:sldMkLst>
        <pc:spChg chg="mod">
          <ac:chgData name="Michael Nalovic" userId="S::msn15@my.fsu.edu::fb26771c-45ab-4440-9104-ce187e4ac880" providerId="AD" clId="Web-{524026AA-2B79-4EA2-BD43-FCA8D8DAE44D}" dt="2021-12-02T00:08:40.182" v="486" actId="1076"/>
          <ac:spMkLst>
            <pc:docMk/>
            <pc:sldMk cId="541853025" sldId="256"/>
            <ac:spMk id="3" creationId="{177ECFD2-D73B-4DBA-AB9C-985FE576ACBD}"/>
          </ac:spMkLst>
        </pc:spChg>
        <pc:spChg chg="mod topLvl">
          <ac:chgData name="Michael Nalovic" userId="S::msn15@my.fsu.edu::fb26771c-45ab-4440-9104-ce187e4ac880" providerId="AD" clId="Web-{524026AA-2B79-4EA2-BD43-FCA8D8DAE44D}" dt="2021-12-01T23:57:35.448" v="433" actId="20577"/>
          <ac:spMkLst>
            <pc:docMk/>
            <pc:sldMk cId="541853025" sldId="256"/>
            <ac:spMk id="4" creationId="{7F7ECB1D-3EBD-4C76-A700-507AD2C63352}"/>
          </ac:spMkLst>
        </pc:spChg>
        <pc:spChg chg="mod">
          <ac:chgData name="Michael Nalovic" userId="S::msn15@my.fsu.edu::fb26771c-45ab-4440-9104-ce187e4ac880" providerId="AD" clId="Web-{524026AA-2B79-4EA2-BD43-FCA8D8DAE44D}" dt="2021-12-01T23:48:24.716" v="248" actId="20577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Michael Nalovic" userId="S::msn15@my.fsu.edu::fb26771c-45ab-4440-9104-ce187e4ac880" providerId="AD" clId="Web-{524026AA-2B79-4EA2-BD43-FCA8D8DAE44D}" dt="2021-12-02T00:08:24.119" v="485"/>
          <ac:spMkLst>
            <pc:docMk/>
            <pc:sldMk cId="541853025" sldId="256"/>
            <ac:spMk id="11" creationId="{0FA1D68D-08A5-473A-8319-A08277E189B1}"/>
          </ac:spMkLst>
        </pc:spChg>
        <pc:spChg chg="mod">
          <ac:chgData name="Michael Nalovic" userId="S::msn15@my.fsu.edu::fb26771c-45ab-4440-9104-ce187e4ac880" providerId="AD" clId="Web-{524026AA-2B79-4EA2-BD43-FCA8D8DAE44D}" dt="2021-12-01T23:51:40.549" v="380" actId="1076"/>
          <ac:spMkLst>
            <pc:docMk/>
            <pc:sldMk cId="541853025" sldId="256"/>
            <ac:spMk id="13" creationId="{1C899D3C-165E-4103-B7BD-0A5E3D2A7FDE}"/>
          </ac:spMkLst>
        </pc:spChg>
        <pc:spChg chg="add del mod">
          <ac:chgData name="Michael Nalovic" userId="S::msn15@my.fsu.edu::fb26771c-45ab-4440-9104-ce187e4ac880" providerId="AD" clId="Web-{524026AA-2B79-4EA2-BD43-FCA8D8DAE44D}" dt="2021-12-01T23:41:11.175" v="177" actId="1076"/>
          <ac:spMkLst>
            <pc:docMk/>
            <pc:sldMk cId="541853025" sldId="256"/>
            <ac:spMk id="19" creationId="{00000000-0000-0000-0000-000000000000}"/>
          </ac:spMkLst>
        </pc:spChg>
        <pc:spChg chg="add del mod topLvl">
          <ac:chgData name="Michael Nalovic" userId="S::msn15@my.fsu.edu::fb26771c-45ab-4440-9104-ce187e4ac880" providerId="AD" clId="Web-{524026AA-2B79-4EA2-BD43-FCA8D8DAE44D}" dt="2021-12-01T23:54:09.115" v="408"/>
          <ac:spMkLst>
            <pc:docMk/>
            <pc:sldMk cId="541853025" sldId="256"/>
            <ac:spMk id="20" creationId="{935949E7-898F-4316-AB53-F96426D23304}"/>
          </ac:spMkLst>
        </pc:spChg>
        <pc:spChg chg="add del mod">
          <ac:chgData name="Michael Nalovic" userId="S::msn15@my.fsu.edu::fb26771c-45ab-4440-9104-ce187e4ac880" providerId="AD" clId="Web-{524026AA-2B79-4EA2-BD43-FCA8D8DAE44D}" dt="2021-12-01T23:57:54.432" v="439"/>
          <ac:spMkLst>
            <pc:docMk/>
            <pc:sldMk cId="541853025" sldId="256"/>
            <ac:spMk id="24" creationId="{3D309AF1-77F4-41D7-A8BD-83DBD0FC5ED0}"/>
          </ac:spMkLst>
        </pc:spChg>
        <pc:grpChg chg="add del">
          <ac:chgData name="Michael Nalovic" userId="S::msn15@my.fsu.edu::fb26771c-45ab-4440-9104-ce187e4ac880" providerId="AD" clId="Web-{524026AA-2B79-4EA2-BD43-FCA8D8DAE44D}" dt="2021-12-01T23:54:09.115" v="408"/>
          <ac:grpSpMkLst>
            <pc:docMk/>
            <pc:sldMk cId="541853025" sldId="256"/>
            <ac:grpSpMk id="25" creationId="{ED2F8886-6CB0-4556-9260-8C3DDEDC5A85}"/>
          </ac:grpSpMkLst>
        </pc:grpChg>
        <pc:picChg chg="add mod">
          <ac:chgData name="Michael Nalovic" userId="S::msn15@my.fsu.edu::fb26771c-45ab-4440-9104-ce187e4ac880" providerId="AD" clId="Web-{524026AA-2B79-4EA2-BD43-FCA8D8DAE44D}" dt="2021-12-01T23:18:28.002" v="4" actId="1076"/>
          <ac:picMkLst>
            <pc:docMk/>
            <pc:sldMk cId="541853025" sldId="256"/>
            <ac:picMk id="15" creationId="{185375F0-344C-42AB-ADEA-DA12871C5720}"/>
          </ac:picMkLst>
        </pc:picChg>
        <pc:picChg chg="add mod">
          <ac:chgData name="Michael Nalovic" userId="S::msn15@my.fsu.edu::fb26771c-45ab-4440-9104-ce187e4ac880" providerId="AD" clId="Web-{524026AA-2B79-4EA2-BD43-FCA8D8DAE44D}" dt="2021-12-01T23:54:46.069" v="428" actId="1076"/>
          <ac:picMkLst>
            <pc:docMk/>
            <pc:sldMk cId="541853025" sldId="256"/>
            <ac:picMk id="16" creationId="{EF9B5A20-A90A-4A99-BF0B-A57E7F731195}"/>
          </ac:picMkLst>
        </pc:picChg>
        <pc:picChg chg="add mod">
          <ac:chgData name="Michael Nalovic" userId="S::msn15@my.fsu.edu::fb26771c-45ab-4440-9104-ce187e4ac880" providerId="AD" clId="Web-{524026AA-2B79-4EA2-BD43-FCA8D8DAE44D}" dt="2021-12-02T00:08:43.510" v="487" actId="1076"/>
          <ac:picMkLst>
            <pc:docMk/>
            <pc:sldMk cId="541853025" sldId="256"/>
            <ac:picMk id="17" creationId="{F7EE2826-4A4F-47E9-80BE-11AE871DAD26}"/>
          </ac:picMkLst>
        </pc:picChg>
        <pc:picChg chg="add del mod modCrop">
          <ac:chgData name="Michael Nalovic" userId="S::msn15@my.fsu.edu::fb26771c-45ab-4440-9104-ce187e4ac880" providerId="AD" clId="Web-{524026AA-2B79-4EA2-BD43-FCA8D8DAE44D}" dt="2021-12-02T00:04:16.598" v="475"/>
          <ac:picMkLst>
            <pc:docMk/>
            <pc:sldMk cId="541853025" sldId="256"/>
            <ac:picMk id="23" creationId="{1607C980-1644-4E71-AAB7-4A9767B2975D}"/>
          </ac:picMkLst>
        </pc:picChg>
      </pc:sldChg>
    </pc:docChg>
  </pc:docChgLst>
  <pc:docChgLst>
    <pc:chgData name="David Jay" userId="S::dmj17b@my.fsu.edu::b2086089-43e9-4bb2-8316-095bb6bc015c" providerId="AD" clId="Web-{0989136D-B7AE-419B-9781-DACA686EF403}"/>
    <pc:docChg chg="modSld">
      <pc:chgData name="David Jay" userId="S::dmj17b@my.fsu.edu::b2086089-43e9-4bb2-8316-095bb6bc015c" providerId="AD" clId="Web-{0989136D-B7AE-419B-9781-DACA686EF403}" dt="2021-12-01T23:37:28.438" v="99" actId="14100"/>
      <pc:docMkLst>
        <pc:docMk/>
      </pc:docMkLst>
      <pc:sldChg chg="addSp delSp modSp">
        <pc:chgData name="David Jay" userId="S::dmj17b@my.fsu.edu::b2086089-43e9-4bb2-8316-095bb6bc015c" providerId="AD" clId="Web-{0989136D-B7AE-419B-9781-DACA686EF403}" dt="2021-12-01T23:37:28.438" v="99" actId="14100"/>
        <pc:sldMkLst>
          <pc:docMk/>
          <pc:sldMk cId="541853025" sldId="256"/>
        </pc:sldMkLst>
        <pc:spChg chg="mod">
          <ac:chgData name="David Jay" userId="S::dmj17b@my.fsu.edu::b2086089-43e9-4bb2-8316-095bb6bc015c" providerId="AD" clId="Web-{0989136D-B7AE-419B-9781-DACA686EF403}" dt="2021-12-01T23:35:33.607" v="17" actId="1076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David Jay" userId="S::dmj17b@my.fsu.edu::b2086089-43e9-4bb2-8316-095bb6bc015c" providerId="AD" clId="Web-{0989136D-B7AE-419B-9781-DACA686EF403}" dt="2021-12-01T23:37:28.438" v="99" actId="14100"/>
          <ac:spMkLst>
            <pc:docMk/>
            <pc:sldMk cId="541853025" sldId="256"/>
            <ac:spMk id="11" creationId="{0FA1D68D-08A5-473A-8319-A08277E189B1}"/>
          </ac:spMkLst>
        </pc:spChg>
        <pc:picChg chg="ord">
          <ac:chgData name="David Jay" userId="S::dmj17b@my.fsu.edu::b2086089-43e9-4bb2-8316-095bb6bc015c" providerId="AD" clId="Web-{0989136D-B7AE-419B-9781-DACA686EF403}" dt="2021-12-01T23:22:21.401" v="9"/>
          <ac:picMkLst>
            <pc:docMk/>
            <pc:sldMk cId="541853025" sldId="256"/>
            <ac:picMk id="15" creationId="{185375F0-344C-42AB-ADEA-DA12871C5720}"/>
          </ac:picMkLst>
        </pc:picChg>
        <pc:picChg chg="add del mod">
          <ac:chgData name="David Jay" userId="S::dmj17b@my.fsu.edu::b2086089-43e9-4bb2-8316-095bb6bc015c" providerId="AD" clId="Web-{0989136D-B7AE-419B-9781-DACA686EF403}" dt="2021-12-01T23:20:24.164" v="3"/>
          <ac:picMkLst>
            <pc:docMk/>
            <pc:sldMk cId="541853025" sldId="256"/>
            <ac:picMk id="17" creationId="{46462A2D-3ED6-409B-8D23-E9919AD5C9A3}"/>
          </ac:picMkLst>
        </pc:picChg>
        <pc:picChg chg="add mod">
          <ac:chgData name="David Jay" userId="S::dmj17b@my.fsu.edu::b2086089-43e9-4bb2-8316-095bb6bc015c" providerId="AD" clId="Web-{0989136D-B7AE-419B-9781-DACA686EF403}" dt="2021-12-01T23:35:28.498" v="16" actId="1076"/>
          <ac:picMkLst>
            <pc:docMk/>
            <pc:sldMk cId="541853025" sldId="256"/>
            <ac:picMk id="18" creationId="{1AFE9BE7-E881-48D8-B49E-2C8866A1937C}"/>
          </ac:picMkLst>
        </pc:picChg>
        <pc:picChg chg="add mod">
          <ac:chgData name="David Jay" userId="S::dmj17b@my.fsu.edu::b2086089-43e9-4bb2-8316-095bb6bc015c" providerId="AD" clId="Web-{0989136D-B7AE-419B-9781-DACA686EF403}" dt="2021-12-01T23:35:37.264" v="18" actId="1076"/>
          <ac:picMkLst>
            <pc:docMk/>
            <pc:sldMk cId="541853025" sldId="256"/>
            <ac:picMk id="21" creationId="{DA971D30-AA89-41CA-BF9C-353FE262FBC3}"/>
          </ac:picMkLst>
        </pc:picChg>
      </pc:sldChg>
    </pc:docChg>
  </pc:docChgLst>
  <pc:docChgLst>
    <pc:chgData name="Sofia Rodriguez" userId="S::smr16n@my.fsu.edu::44dad701-b018-4992-a4f5-d341adb77968" providerId="AD" clId="Web-{B605BA32-F20F-4796-B753-5A1FCEBE37AB}"/>
    <pc:docChg chg="modSld">
      <pc:chgData name="Sofia Rodriguez" userId="S::smr16n@my.fsu.edu::44dad701-b018-4992-a4f5-d341adb77968" providerId="AD" clId="Web-{B605BA32-F20F-4796-B753-5A1FCEBE37AB}" dt="2021-12-01T23:09:07.856" v="36" actId="20577"/>
      <pc:docMkLst>
        <pc:docMk/>
      </pc:docMkLst>
      <pc:sldChg chg="addSp delSp modSp">
        <pc:chgData name="Sofia Rodriguez" userId="S::smr16n@my.fsu.edu::44dad701-b018-4992-a4f5-d341adb77968" providerId="AD" clId="Web-{B605BA32-F20F-4796-B753-5A1FCEBE37AB}" dt="2021-12-01T23:09:07.856" v="36" actId="20577"/>
        <pc:sldMkLst>
          <pc:docMk/>
          <pc:sldMk cId="541853025" sldId="256"/>
        </pc:sldMkLst>
        <pc:spChg chg="mod">
          <ac:chgData name="Sofia Rodriguez" userId="S::smr16n@my.fsu.edu::44dad701-b018-4992-a4f5-d341adb77968" providerId="AD" clId="Web-{B605BA32-F20F-4796-B753-5A1FCEBE37AB}" dt="2021-12-01T23:09:07.856" v="36" actId="20577"/>
          <ac:spMkLst>
            <pc:docMk/>
            <pc:sldMk cId="541853025" sldId="256"/>
            <ac:spMk id="4" creationId="{7F7ECB1D-3EBD-4C76-A700-507AD2C63352}"/>
          </ac:spMkLst>
        </pc:spChg>
        <pc:spChg chg="mod">
          <ac:chgData name="Sofia Rodriguez" userId="S::smr16n@my.fsu.edu::44dad701-b018-4992-a4f5-d341adb77968" providerId="AD" clId="Web-{B605BA32-F20F-4796-B753-5A1FCEBE37AB}" dt="2021-12-01T23:06:39.837" v="23" actId="20577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Sofia Rodriguez" userId="S::smr16n@my.fsu.edu::44dad701-b018-4992-a4f5-d341adb77968" providerId="AD" clId="Web-{B605BA32-F20F-4796-B753-5A1FCEBE37AB}" dt="2021-12-01T23:06:49.321" v="32" actId="14100"/>
          <ac:spMkLst>
            <pc:docMk/>
            <pc:sldMk cId="541853025" sldId="256"/>
            <ac:spMk id="12" creationId="{033166BB-2284-4747-A4E8-7F700C9FCA42}"/>
          </ac:spMkLst>
        </pc:spChg>
        <pc:picChg chg="del">
          <ac:chgData name="Sofia Rodriguez" userId="S::smr16n@my.fsu.edu::44dad701-b018-4992-a4f5-d341adb77968" providerId="AD" clId="Web-{B605BA32-F20F-4796-B753-5A1FCEBE37AB}" dt="2021-12-01T23:00:01.624" v="0"/>
          <ac:picMkLst>
            <pc:docMk/>
            <pc:sldMk cId="541853025" sldId="256"/>
            <ac:picMk id="2" creationId="{BD249020-3634-488A-AB96-4EC1A1ADD8E3}"/>
          </ac:picMkLst>
        </pc:picChg>
        <pc:picChg chg="add del mod">
          <ac:chgData name="Sofia Rodriguez" userId="S::smr16n@my.fsu.edu::44dad701-b018-4992-a4f5-d341adb77968" providerId="AD" clId="Web-{B605BA32-F20F-4796-B753-5A1FCEBE37AB}" dt="2021-12-01T23:01:45.596" v="7"/>
          <ac:picMkLst>
            <pc:docMk/>
            <pc:sldMk cId="541853025" sldId="256"/>
            <ac:picMk id="15" creationId="{D0F7D45C-60E0-4F23-9613-43BF0056E394}"/>
          </ac:picMkLst>
        </pc:picChg>
        <pc:picChg chg="add del mod">
          <ac:chgData name="Sofia Rodriguez" userId="S::smr16n@my.fsu.edu::44dad701-b018-4992-a4f5-d341adb77968" providerId="AD" clId="Web-{B605BA32-F20F-4796-B753-5A1FCEBE37AB}" dt="2021-12-01T23:06:32.852" v="18"/>
          <ac:picMkLst>
            <pc:docMk/>
            <pc:sldMk cId="541853025" sldId="256"/>
            <ac:picMk id="16" creationId="{C5408903-B75D-4B04-A309-C93DD290BBEA}"/>
          </ac:picMkLst>
        </pc:picChg>
      </pc:sldChg>
    </pc:docChg>
  </pc:docChgLst>
  <pc:docChgLst>
    <pc:chgData name="Sofia Rodriguez" userId="S::smr16n@my.fsu.edu::44dad701-b018-4992-a4f5-d341adb77968" providerId="AD" clId="Web-{7B6C505E-3C06-44B8-B853-5FD445333DC1}"/>
    <pc:docChg chg="delSld modSld">
      <pc:chgData name="Sofia Rodriguez" userId="S::smr16n@my.fsu.edu::44dad701-b018-4992-a4f5-d341adb77968" providerId="AD" clId="Web-{7B6C505E-3C06-44B8-B853-5FD445333DC1}" dt="2021-12-02T23:19:37.529" v="131"/>
      <pc:docMkLst>
        <pc:docMk/>
      </pc:docMkLst>
      <pc:sldChg chg="addSp delSp modSp">
        <pc:chgData name="Sofia Rodriguez" userId="S::smr16n@my.fsu.edu::44dad701-b018-4992-a4f5-d341adb77968" providerId="AD" clId="Web-{7B6C505E-3C06-44B8-B853-5FD445333DC1}" dt="2021-12-02T22:38:57.775" v="58"/>
        <pc:sldMkLst>
          <pc:docMk/>
          <pc:sldMk cId="541853025" sldId="256"/>
        </pc:sldMkLst>
        <pc:spChg chg="add del mod">
          <ac:chgData name="Sofia Rodriguez" userId="S::smr16n@my.fsu.edu::44dad701-b018-4992-a4f5-d341adb77968" providerId="AD" clId="Web-{7B6C505E-3C06-44B8-B853-5FD445333DC1}" dt="2021-12-02T22:14:21.514" v="39" actId="14100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Sofia Rodriguez" userId="S::smr16n@my.fsu.edu::44dad701-b018-4992-a4f5-d341adb77968" providerId="AD" clId="Web-{7B6C505E-3C06-44B8-B853-5FD445333DC1}" dt="2021-12-02T22:11:35.916" v="0" actId="1076"/>
          <ac:spMkLst>
            <pc:docMk/>
            <pc:sldMk cId="541853025" sldId="256"/>
            <ac:spMk id="5" creationId="{00000000-0000-0000-0000-000000000000}"/>
          </ac:spMkLst>
        </pc:spChg>
        <pc:spChg chg="add del mod">
          <ac:chgData name="Sofia Rodriguez" userId="S::smr16n@my.fsu.edu::44dad701-b018-4992-a4f5-d341adb77968" providerId="AD" clId="Web-{7B6C505E-3C06-44B8-B853-5FD445333DC1}" dt="2021-12-02T22:14:10.967" v="32"/>
          <ac:spMkLst>
            <pc:docMk/>
            <pc:sldMk cId="541853025" sldId="256"/>
            <ac:spMk id="6" creationId="{2A4E59CF-851B-41D8-85FA-D5D090BD8764}"/>
          </ac:spMkLst>
        </pc:spChg>
        <pc:spChg chg="mod">
          <ac:chgData name="Sofia Rodriguez" userId="S::smr16n@my.fsu.edu::44dad701-b018-4992-a4f5-d341adb77968" providerId="AD" clId="Web-{7B6C505E-3C06-44B8-B853-5FD445333DC1}" dt="2021-12-02T22:23:30.310" v="55" actId="1076"/>
          <ac:spMkLst>
            <pc:docMk/>
            <pc:sldMk cId="541853025" sldId="256"/>
            <ac:spMk id="10" creationId="{E8F145DA-FE86-47A5-A9D4-30B8C6678042}"/>
          </ac:spMkLst>
        </pc:spChg>
        <pc:spChg chg="add mod">
          <ac:chgData name="Sofia Rodriguez" userId="S::smr16n@my.fsu.edu::44dad701-b018-4992-a4f5-d341adb77968" providerId="AD" clId="Web-{7B6C505E-3C06-44B8-B853-5FD445333DC1}" dt="2021-12-02T22:14:49.968" v="46" actId="1076"/>
          <ac:spMkLst>
            <pc:docMk/>
            <pc:sldMk cId="541853025" sldId="256"/>
            <ac:spMk id="12" creationId="{4BAC056E-80EF-4D52-87DC-D1739CB163B4}"/>
          </ac:spMkLst>
        </pc:spChg>
        <pc:spChg chg="mod">
          <ac:chgData name="Sofia Rodriguez" userId="S::smr16n@my.fsu.edu::44dad701-b018-4992-a4f5-d341adb77968" providerId="AD" clId="Web-{7B6C505E-3C06-44B8-B853-5FD445333DC1}" dt="2021-12-02T22:19:50.039" v="49" actId="20577"/>
          <ac:spMkLst>
            <pc:docMk/>
            <pc:sldMk cId="541853025" sldId="256"/>
            <ac:spMk id="14" creationId="{5607FCD9-9DCC-4C1E-92C4-FFA610927B76}"/>
          </ac:spMkLst>
        </pc:spChg>
        <pc:spChg chg="mod">
          <ac:chgData name="Sofia Rodriguez" userId="S::smr16n@my.fsu.edu::44dad701-b018-4992-a4f5-d341adb77968" providerId="AD" clId="Web-{7B6C505E-3C06-44B8-B853-5FD445333DC1}" dt="2021-12-02T22:23:22.919" v="54" actId="20577"/>
          <ac:spMkLst>
            <pc:docMk/>
            <pc:sldMk cId="541853025" sldId="256"/>
            <ac:spMk id="19" creationId="{00000000-0000-0000-0000-000000000000}"/>
          </ac:spMkLst>
        </pc:spChg>
        <pc:picChg chg="mod">
          <ac:chgData name="Sofia Rodriguez" userId="S::smr16n@my.fsu.edu::44dad701-b018-4992-a4f5-d341adb77968" providerId="AD" clId="Web-{7B6C505E-3C06-44B8-B853-5FD445333DC1}" dt="2021-12-02T22:23:40.295" v="56" actId="1076"/>
          <ac:picMkLst>
            <pc:docMk/>
            <pc:sldMk cId="541853025" sldId="256"/>
            <ac:picMk id="15" creationId="{185375F0-344C-42AB-ADEA-DA12871C5720}"/>
          </ac:picMkLst>
        </pc:picChg>
        <pc:picChg chg="add del">
          <ac:chgData name="Sofia Rodriguez" userId="S::smr16n@my.fsu.edu::44dad701-b018-4992-a4f5-d341adb77968" providerId="AD" clId="Web-{7B6C505E-3C06-44B8-B853-5FD445333DC1}" dt="2021-12-02T22:38:57.775" v="58"/>
          <ac:picMkLst>
            <pc:docMk/>
            <pc:sldMk cId="541853025" sldId="256"/>
            <ac:picMk id="33" creationId="{D74ACA22-1D8B-354D-84B6-3EDF86E1368E}"/>
          </ac:picMkLst>
        </pc:picChg>
      </pc:sldChg>
      <pc:sldChg chg="del">
        <pc:chgData name="Sofia Rodriguez" userId="S::smr16n@my.fsu.edu::44dad701-b018-4992-a4f5-d341adb77968" providerId="AD" clId="Web-{7B6C505E-3C06-44B8-B853-5FD445333DC1}" dt="2021-12-02T22:11:50.526" v="1"/>
        <pc:sldMkLst>
          <pc:docMk/>
          <pc:sldMk cId="3468761988" sldId="258"/>
        </pc:sldMkLst>
      </pc:sldChg>
      <pc:sldChg chg="modSp">
        <pc:chgData name="Sofia Rodriguez" userId="S::smr16n@my.fsu.edu::44dad701-b018-4992-a4f5-d341adb77968" providerId="AD" clId="Web-{7B6C505E-3C06-44B8-B853-5FD445333DC1}" dt="2021-12-02T22:20:38.321" v="51" actId="1076"/>
        <pc:sldMkLst>
          <pc:docMk/>
          <pc:sldMk cId="973663612" sldId="259"/>
        </pc:sldMkLst>
        <pc:picChg chg="mod">
          <ac:chgData name="Sofia Rodriguez" userId="S::smr16n@my.fsu.edu::44dad701-b018-4992-a4f5-d341adb77968" providerId="AD" clId="Web-{7B6C505E-3C06-44B8-B853-5FD445333DC1}" dt="2021-12-02T22:20:38.321" v="51" actId="1076"/>
          <ac:picMkLst>
            <pc:docMk/>
            <pc:sldMk cId="973663612" sldId="259"/>
            <ac:picMk id="2" creationId="{6D53A990-629D-4218-BAA4-C696374335E6}"/>
          </ac:picMkLst>
        </pc:picChg>
      </pc:sldChg>
      <pc:sldChg chg="addSp delSp modSp">
        <pc:chgData name="Sofia Rodriguez" userId="S::smr16n@my.fsu.edu::44dad701-b018-4992-a4f5-d341adb77968" providerId="AD" clId="Web-{7B6C505E-3C06-44B8-B853-5FD445333DC1}" dt="2021-12-02T22:41:09.888" v="80" actId="1076"/>
        <pc:sldMkLst>
          <pc:docMk/>
          <pc:sldMk cId="1731118672" sldId="261"/>
        </pc:sldMkLst>
        <pc:spChg chg="mod">
          <ac:chgData name="Sofia Rodriguez" userId="S::smr16n@my.fsu.edu::44dad701-b018-4992-a4f5-d341adb77968" providerId="AD" clId="Web-{7B6C505E-3C06-44B8-B853-5FD445333DC1}" dt="2021-12-02T22:40:05.402" v="62" actId="1076"/>
          <ac:spMkLst>
            <pc:docMk/>
            <pc:sldMk cId="1731118672" sldId="261"/>
            <ac:spMk id="14" creationId="{5607FCD9-9DCC-4C1E-92C4-FFA610927B76}"/>
          </ac:spMkLst>
        </pc:spChg>
        <pc:spChg chg="del">
          <ac:chgData name="Sofia Rodriguez" userId="S::smr16n@my.fsu.edu::44dad701-b018-4992-a4f5-d341adb77968" providerId="AD" clId="Web-{7B6C505E-3C06-44B8-B853-5FD445333DC1}" dt="2021-12-02T22:39:58.277" v="60"/>
          <ac:spMkLst>
            <pc:docMk/>
            <pc:sldMk cId="1731118672" sldId="261"/>
            <ac:spMk id="19" creationId="{00000000-0000-0000-0000-000000000000}"/>
          </ac:spMkLst>
        </pc:spChg>
        <pc:picChg chg="mod">
          <ac:chgData name="Sofia Rodriguez" userId="S::smr16n@my.fsu.edu::44dad701-b018-4992-a4f5-d341adb77968" providerId="AD" clId="Web-{7B6C505E-3C06-44B8-B853-5FD445333DC1}" dt="2021-12-02T22:41:09.888" v="80" actId="1076"/>
          <ac:picMkLst>
            <pc:docMk/>
            <pc:sldMk cId="1731118672" sldId="261"/>
            <ac:picMk id="18" creationId="{1AFE9BE7-E881-48D8-B49E-2C8866A1937C}"/>
          </ac:picMkLst>
        </pc:picChg>
        <pc:picChg chg="del mod">
          <ac:chgData name="Sofia Rodriguez" userId="S::smr16n@my.fsu.edu::44dad701-b018-4992-a4f5-d341adb77968" providerId="AD" clId="Web-{7B6C505E-3C06-44B8-B853-5FD445333DC1}" dt="2021-12-02T22:40:24.668" v="66"/>
          <ac:picMkLst>
            <pc:docMk/>
            <pc:sldMk cId="1731118672" sldId="261"/>
            <ac:picMk id="33" creationId="{D74ACA22-1D8B-354D-84B6-3EDF86E1368E}"/>
          </ac:picMkLst>
        </pc:picChg>
        <pc:picChg chg="mod">
          <ac:chgData name="Sofia Rodriguez" userId="S::smr16n@my.fsu.edu::44dad701-b018-4992-a4f5-d341adb77968" providerId="AD" clId="Web-{7B6C505E-3C06-44B8-B853-5FD445333DC1}" dt="2021-12-02T22:40:14.902" v="64" actId="14100"/>
          <ac:picMkLst>
            <pc:docMk/>
            <pc:sldMk cId="1731118672" sldId="261"/>
            <ac:picMk id="34" creationId="{CFC9308E-981F-9A46-B4D0-2BBE835D4873}"/>
          </ac:picMkLst>
        </pc:picChg>
        <pc:picChg chg="add mod">
          <ac:chgData name="Sofia Rodriguez" userId="S::smr16n@my.fsu.edu::44dad701-b018-4992-a4f5-d341adb77968" providerId="AD" clId="Web-{7B6C505E-3C06-44B8-B853-5FD445333DC1}" dt="2021-12-02T22:41:09.810" v="79" actId="1076"/>
          <ac:picMkLst>
            <pc:docMk/>
            <pc:sldMk cId="1731118672" sldId="261"/>
            <ac:picMk id="35" creationId="{F1FE9A5E-A6B5-4009-9EF5-2F9187699D5D}"/>
          </ac:picMkLst>
        </pc:picChg>
      </pc:sldChg>
      <pc:sldChg chg="addSp delSp modSp">
        <pc:chgData name="Sofia Rodriguez" userId="S::smr16n@my.fsu.edu::44dad701-b018-4992-a4f5-d341adb77968" providerId="AD" clId="Web-{7B6C505E-3C06-44B8-B853-5FD445333DC1}" dt="2021-12-02T23:19:37.529" v="131"/>
        <pc:sldMkLst>
          <pc:docMk/>
          <pc:sldMk cId="52517519" sldId="263"/>
        </pc:sldMkLst>
        <pc:spChg chg="mod">
          <ac:chgData name="Sofia Rodriguez" userId="S::smr16n@my.fsu.edu::44dad701-b018-4992-a4f5-d341adb77968" providerId="AD" clId="Web-{7B6C505E-3C06-44B8-B853-5FD445333DC1}" dt="2021-12-02T23:03:23.941" v="92" actId="20577"/>
          <ac:spMkLst>
            <pc:docMk/>
            <pc:sldMk cId="52517519" sldId="263"/>
            <ac:spMk id="3" creationId="{177ECFD2-D73B-4DBA-AB9C-985FE576ACBD}"/>
          </ac:spMkLst>
        </pc:spChg>
        <pc:spChg chg="mod">
          <ac:chgData name="Sofia Rodriguez" userId="S::smr16n@my.fsu.edu::44dad701-b018-4992-a4f5-d341adb77968" providerId="AD" clId="Web-{7B6C505E-3C06-44B8-B853-5FD445333DC1}" dt="2021-12-02T23:03:41.175" v="96" actId="20577"/>
          <ac:spMkLst>
            <pc:docMk/>
            <pc:sldMk cId="52517519" sldId="263"/>
            <ac:spMk id="10" creationId="{E8F145DA-FE86-47A5-A9D4-30B8C6678042}"/>
          </ac:spMkLst>
        </pc:spChg>
        <pc:spChg chg="mod">
          <ac:chgData name="Sofia Rodriguez" userId="S::smr16n@my.fsu.edu::44dad701-b018-4992-a4f5-d341adb77968" providerId="AD" clId="Web-{7B6C505E-3C06-44B8-B853-5FD445333DC1}" dt="2021-12-02T23:02:59.784" v="89" actId="20577"/>
          <ac:spMkLst>
            <pc:docMk/>
            <pc:sldMk cId="52517519" sldId="263"/>
            <ac:spMk id="11" creationId="{0FA1D68D-08A5-473A-8319-A08277E189B1}"/>
          </ac:spMkLst>
        </pc:spChg>
        <pc:spChg chg="mod">
          <ac:chgData name="Sofia Rodriguez" userId="S::smr16n@my.fsu.edu::44dad701-b018-4992-a4f5-d341adb77968" providerId="AD" clId="Web-{7B6C505E-3C06-44B8-B853-5FD445333DC1}" dt="2021-12-02T23:04:05.348" v="99" actId="20577"/>
          <ac:spMkLst>
            <pc:docMk/>
            <pc:sldMk cId="52517519" sldId="263"/>
            <ac:spMk id="12" creationId="{4BAC056E-80EF-4D52-87DC-D1739CB163B4}"/>
          </ac:spMkLst>
        </pc:spChg>
        <pc:spChg chg="mod">
          <ac:chgData name="Sofia Rodriguez" userId="S::smr16n@my.fsu.edu::44dad701-b018-4992-a4f5-d341adb77968" providerId="AD" clId="Web-{7B6C505E-3C06-44B8-B853-5FD445333DC1}" dt="2021-12-02T23:02:40.377" v="86" actId="20577"/>
          <ac:spMkLst>
            <pc:docMk/>
            <pc:sldMk cId="52517519" sldId="263"/>
            <ac:spMk id="14" creationId="{5607FCD9-9DCC-4C1E-92C4-FFA610927B76}"/>
          </ac:spMkLst>
        </pc:spChg>
        <pc:spChg chg="mod">
          <ac:chgData name="Sofia Rodriguez" userId="S::smr16n@my.fsu.edu::44dad701-b018-4992-a4f5-d341adb77968" providerId="AD" clId="Web-{7B6C505E-3C06-44B8-B853-5FD445333DC1}" dt="2021-12-02T23:15:39.632" v="124" actId="20577"/>
          <ac:spMkLst>
            <pc:docMk/>
            <pc:sldMk cId="52517519" sldId="263"/>
            <ac:spMk id="19" creationId="{185519FA-31BA-4F51-BD4E-0527D8836081}"/>
          </ac:spMkLst>
        </pc:spChg>
        <pc:spChg chg="mod">
          <ac:chgData name="Sofia Rodriguez" userId="S::smr16n@my.fsu.edu::44dad701-b018-4992-a4f5-d341adb77968" providerId="AD" clId="Web-{7B6C505E-3C06-44B8-B853-5FD445333DC1}" dt="2021-12-02T23:15:43.929" v="125" actId="20577"/>
          <ac:spMkLst>
            <pc:docMk/>
            <pc:sldMk cId="52517519" sldId="263"/>
            <ac:spMk id="20" creationId="{0373E2C7-51A6-4A66-9431-2B098D92CBE0}"/>
          </ac:spMkLst>
        </pc:spChg>
        <pc:spChg chg="mod">
          <ac:chgData name="Sofia Rodriguez" userId="S::smr16n@my.fsu.edu::44dad701-b018-4992-a4f5-d341adb77968" providerId="AD" clId="Web-{7B6C505E-3C06-44B8-B853-5FD445333DC1}" dt="2021-12-02T23:16:27.712" v="128" actId="20577"/>
          <ac:spMkLst>
            <pc:docMk/>
            <pc:sldMk cId="52517519" sldId="263"/>
            <ac:spMk id="21" creationId="{A19DA90F-6DAA-4E9F-BED1-58470F5EF93F}"/>
          </ac:spMkLst>
        </pc:spChg>
        <pc:spChg chg="mod">
          <ac:chgData name="Sofia Rodriguez" userId="S::smr16n@my.fsu.edu::44dad701-b018-4992-a4f5-d341adb77968" providerId="AD" clId="Web-{7B6C505E-3C06-44B8-B853-5FD445333DC1}" dt="2021-12-02T23:15:34.116" v="123" actId="20577"/>
          <ac:spMkLst>
            <pc:docMk/>
            <pc:sldMk cId="52517519" sldId="263"/>
            <ac:spMk id="36" creationId="{105C9F0B-425D-4386-9EFD-58EC39970450}"/>
          </ac:spMkLst>
        </pc:spChg>
        <pc:spChg chg="mod">
          <ac:chgData name="Sofia Rodriguez" userId="S::smr16n@my.fsu.edu::44dad701-b018-4992-a4f5-d341adb77968" providerId="AD" clId="Web-{7B6C505E-3C06-44B8-B853-5FD445333DC1}" dt="2021-12-02T23:11:13.719" v="110" actId="20577"/>
          <ac:spMkLst>
            <pc:docMk/>
            <pc:sldMk cId="52517519" sldId="263"/>
            <ac:spMk id="38" creationId="{F6D06DC6-169D-4CDF-8A9D-C618322D4342}"/>
          </ac:spMkLst>
        </pc:spChg>
        <pc:grpChg chg="add">
          <ac:chgData name="Sofia Rodriguez" userId="S::smr16n@my.fsu.edu::44dad701-b018-4992-a4f5-d341adb77968" providerId="AD" clId="Web-{7B6C505E-3C06-44B8-B853-5FD445333DC1}" dt="2021-12-02T23:19:37.482" v="129"/>
          <ac:grpSpMkLst>
            <pc:docMk/>
            <pc:sldMk cId="52517519" sldId="263"/>
            <ac:grpSpMk id="13" creationId="{B864ACB8-7D7C-4EE4-8817-FC62CF1A4FCE}"/>
          </ac:grpSpMkLst>
        </pc:grpChg>
        <pc:grpChg chg="add">
          <ac:chgData name="Sofia Rodriguez" userId="S::smr16n@my.fsu.edu::44dad701-b018-4992-a4f5-d341adb77968" providerId="AD" clId="Web-{7B6C505E-3C06-44B8-B853-5FD445333DC1}" dt="2021-12-02T23:19:37.514" v="130"/>
          <ac:grpSpMkLst>
            <pc:docMk/>
            <pc:sldMk cId="52517519" sldId="263"/>
            <ac:grpSpMk id="18" creationId="{4F77A1DE-37EA-41F6-A6E4-7014DB4C1411}"/>
          </ac:grpSpMkLst>
        </pc:grpChg>
        <pc:grpChg chg="add">
          <ac:chgData name="Sofia Rodriguez" userId="S::smr16n@my.fsu.edu::44dad701-b018-4992-a4f5-d341adb77968" providerId="AD" clId="Web-{7B6C505E-3C06-44B8-B853-5FD445333DC1}" dt="2021-12-02T23:19:37.529" v="131"/>
          <ac:grpSpMkLst>
            <pc:docMk/>
            <pc:sldMk cId="52517519" sldId="263"/>
            <ac:grpSpMk id="27" creationId="{F4F9C1AD-DD6C-4D40-82DD-E0A3EB17A61D}"/>
          </ac:grpSpMkLst>
        </pc:grpChg>
        <pc:picChg chg="add del mod">
          <ac:chgData name="Sofia Rodriguez" userId="S::smr16n@my.fsu.edu::44dad701-b018-4992-a4f5-d341adb77968" providerId="AD" clId="Web-{7B6C505E-3C06-44B8-B853-5FD445333DC1}" dt="2021-12-02T23:12:55.862" v="116"/>
          <ac:picMkLst>
            <pc:docMk/>
            <pc:sldMk cId="52517519" sldId="263"/>
            <ac:picMk id="2" creationId="{BC66E3B1-0C69-4C2C-BAD1-89A648AD0457}"/>
          </ac:picMkLst>
        </pc:picChg>
        <pc:picChg chg="add mod">
          <ac:chgData name="Sofia Rodriguez" userId="S::smr16n@my.fsu.edu::44dad701-b018-4992-a4f5-d341adb77968" providerId="AD" clId="Web-{7B6C505E-3C06-44B8-B853-5FD445333DC1}" dt="2021-12-02T23:13:02.065" v="119" actId="1076"/>
          <ac:picMkLst>
            <pc:docMk/>
            <pc:sldMk cId="52517519" sldId="263"/>
            <ac:picMk id="6" creationId="{E7EF2517-3B8F-49BC-8001-7CBD8B3EA90E}"/>
          </ac:picMkLst>
        </pc:picChg>
        <pc:picChg chg="add del mod">
          <ac:chgData name="Sofia Rodriguez" userId="S::smr16n@my.fsu.edu::44dad701-b018-4992-a4f5-d341adb77968" providerId="AD" clId="Web-{7B6C505E-3C06-44B8-B853-5FD445333DC1}" dt="2021-12-02T23:10:11.858" v="105"/>
          <ac:picMkLst>
            <pc:docMk/>
            <pc:sldMk cId="52517519" sldId="263"/>
            <ac:picMk id="6" creationId="{FF866C6D-2C95-4C04-B2C1-A11C9826739C}"/>
          </ac:picMkLst>
        </pc:picChg>
        <pc:picChg chg="del">
          <ac:chgData name="Sofia Rodriguez" userId="S::smr16n@my.fsu.edu::44dad701-b018-4992-a4f5-d341adb77968" providerId="AD" clId="Web-{7B6C505E-3C06-44B8-B853-5FD445333DC1}" dt="2021-12-02T23:16:21.571" v="127"/>
          <ac:picMkLst>
            <pc:docMk/>
            <pc:sldMk cId="52517519" sldId="263"/>
            <ac:picMk id="25" creationId="{313C4FA9-7CCB-4318-999E-2ED87E60354A}"/>
          </ac:picMkLst>
        </pc:picChg>
        <pc:picChg chg="mod">
          <ac:chgData name="Sofia Rodriguez" userId="S::smr16n@my.fsu.edu::44dad701-b018-4992-a4f5-d341adb77968" providerId="AD" clId="Web-{7B6C505E-3C06-44B8-B853-5FD445333DC1}" dt="2021-12-02T23:04:10.270" v="100" actId="14100"/>
          <ac:picMkLst>
            <pc:docMk/>
            <pc:sldMk cId="52517519" sldId="263"/>
            <ac:picMk id="37" creationId="{D61BD77E-63F4-45A8-AA50-57690E48626E}"/>
          </ac:picMkLst>
        </pc:picChg>
        <pc:picChg chg="del">
          <ac:chgData name="Sofia Rodriguez" userId="S::smr16n@my.fsu.edu::44dad701-b018-4992-a4f5-d341adb77968" providerId="AD" clId="Web-{7B6C505E-3C06-44B8-B853-5FD445333DC1}" dt="2021-12-02T23:16:19.602" v="126"/>
          <ac:picMkLst>
            <pc:docMk/>
            <pc:sldMk cId="52517519" sldId="263"/>
            <ac:picMk id="50" creationId="{73349BB1-5E0D-2B4A-8EC6-5CA9052A4F38}"/>
          </ac:picMkLst>
        </pc:picChg>
      </pc:sldChg>
    </pc:docChg>
  </pc:docChgLst>
  <pc:docChgLst>
    <pc:chgData name="Sofia Rodriguez" userId="S::smr16n@my.fsu.edu::44dad701-b018-4992-a4f5-d341adb77968" providerId="AD" clId="Web-{AD7D262E-A9E4-4801-90B2-FF3BCA78970A}"/>
    <pc:docChg chg="modSld">
      <pc:chgData name="Sofia Rodriguez" userId="S::smr16n@my.fsu.edu::44dad701-b018-4992-a4f5-d341adb77968" providerId="AD" clId="Web-{AD7D262E-A9E4-4801-90B2-FF3BCA78970A}" dt="2021-12-02T00:04:37.108" v="117" actId="20577"/>
      <pc:docMkLst>
        <pc:docMk/>
      </pc:docMkLst>
      <pc:sldChg chg="delSp modSp">
        <pc:chgData name="Sofia Rodriguez" userId="S::smr16n@my.fsu.edu::44dad701-b018-4992-a4f5-d341adb77968" providerId="AD" clId="Web-{AD7D262E-A9E4-4801-90B2-FF3BCA78970A}" dt="2021-12-02T00:04:37.108" v="117" actId="20577"/>
        <pc:sldMkLst>
          <pc:docMk/>
          <pc:sldMk cId="541853025" sldId="256"/>
        </pc:sldMkLst>
        <pc:spChg chg="mod ord">
          <ac:chgData name="Sofia Rodriguez" userId="S::smr16n@my.fsu.edu::44dad701-b018-4992-a4f5-d341adb77968" providerId="AD" clId="Web-{AD7D262E-A9E4-4801-90B2-FF3BCA78970A}" dt="2021-12-02T00:04:14.545" v="105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Sofia Rodriguez" userId="S::smr16n@my.fsu.edu::44dad701-b018-4992-a4f5-d341adb77968" providerId="AD" clId="Web-{AD7D262E-A9E4-4801-90B2-FF3BCA78970A}" dt="2021-12-02T00:00:38.197" v="15" actId="1076"/>
          <ac:spMkLst>
            <pc:docMk/>
            <pc:sldMk cId="541853025" sldId="256"/>
            <ac:spMk id="11" creationId="{0FA1D68D-08A5-473A-8319-A08277E189B1}"/>
          </ac:spMkLst>
        </pc:spChg>
        <pc:spChg chg="mod">
          <ac:chgData name="Sofia Rodriguez" userId="S::smr16n@my.fsu.edu::44dad701-b018-4992-a4f5-d341adb77968" providerId="AD" clId="Web-{AD7D262E-A9E4-4801-90B2-FF3BCA78970A}" dt="2021-12-02T00:02:36.387" v="59" actId="1076"/>
          <ac:spMkLst>
            <pc:docMk/>
            <pc:sldMk cId="541853025" sldId="256"/>
            <ac:spMk id="12" creationId="{033166BB-2284-4747-A4E8-7F700C9FCA42}"/>
          </ac:spMkLst>
        </pc:spChg>
        <pc:spChg chg="mod">
          <ac:chgData name="Sofia Rodriguez" userId="S::smr16n@my.fsu.edu::44dad701-b018-4992-a4f5-d341adb77968" providerId="AD" clId="Web-{AD7D262E-A9E4-4801-90B2-FF3BCA78970A}" dt="2021-12-02T00:03:58.404" v="103" actId="20577"/>
          <ac:spMkLst>
            <pc:docMk/>
            <pc:sldMk cId="541853025" sldId="256"/>
            <ac:spMk id="13" creationId="{1C899D3C-165E-4103-B7BD-0A5E3D2A7FDE}"/>
          </ac:spMkLst>
        </pc:spChg>
        <pc:spChg chg="mod ord">
          <ac:chgData name="Sofia Rodriguez" userId="S::smr16n@my.fsu.edu::44dad701-b018-4992-a4f5-d341adb77968" providerId="AD" clId="Web-{AD7D262E-A9E4-4801-90B2-FF3BCA78970A}" dt="2021-12-02T00:04:37.108" v="117" actId="20577"/>
          <ac:spMkLst>
            <pc:docMk/>
            <pc:sldMk cId="541853025" sldId="256"/>
            <ac:spMk id="14" creationId="{5607FCD9-9DCC-4C1E-92C4-FFA610927B76}"/>
          </ac:spMkLst>
        </pc:spChg>
        <pc:spChg chg="del mod">
          <ac:chgData name="Sofia Rodriguez" userId="S::smr16n@my.fsu.edu::44dad701-b018-4992-a4f5-d341adb77968" providerId="AD" clId="Web-{AD7D262E-A9E4-4801-90B2-FF3BCA78970A}" dt="2021-12-02T00:02:11.652" v="54"/>
          <ac:spMkLst>
            <pc:docMk/>
            <pc:sldMk cId="541853025" sldId="256"/>
            <ac:spMk id="28" creationId="{9BA9CB17-73B7-44AF-BED7-CA05C906A4A2}"/>
          </ac:spMkLst>
        </pc:spChg>
        <pc:picChg chg="mod">
          <ac:chgData name="Sofia Rodriguez" userId="S::smr16n@my.fsu.edu::44dad701-b018-4992-a4f5-d341adb77968" providerId="AD" clId="Web-{AD7D262E-A9E4-4801-90B2-FF3BCA78970A}" dt="2021-12-02T00:02:22.933" v="57" actId="1076"/>
          <ac:picMkLst>
            <pc:docMk/>
            <pc:sldMk cId="541853025" sldId="256"/>
            <ac:picMk id="15" creationId="{185375F0-344C-42AB-ADEA-DA12871C5720}"/>
          </ac:picMkLst>
        </pc:picChg>
        <pc:picChg chg="mod ord">
          <ac:chgData name="Sofia Rodriguez" userId="S::smr16n@my.fsu.edu::44dad701-b018-4992-a4f5-d341adb77968" providerId="AD" clId="Web-{AD7D262E-A9E4-4801-90B2-FF3BCA78970A}" dt="2021-12-02T00:03:41.107" v="99"/>
          <ac:picMkLst>
            <pc:docMk/>
            <pc:sldMk cId="541853025" sldId="256"/>
            <ac:picMk id="18" creationId="{1AFE9BE7-E881-48D8-B49E-2C8866A1937C}"/>
          </ac:picMkLst>
        </pc:picChg>
        <pc:picChg chg="mod ord">
          <ac:chgData name="Sofia Rodriguez" userId="S::smr16n@my.fsu.edu::44dad701-b018-4992-a4f5-d341adb77968" providerId="AD" clId="Web-{AD7D262E-A9E4-4801-90B2-FF3BCA78970A}" dt="2021-12-02T00:04:23.186" v="106" actId="1076"/>
          <ac:picMkLst>
            <pc:docMk/>
            <pc:sldMk cId="541853025" sldId="256"/>
            <ac:picMk id="21" creationId="{DA971D30-AA89-41CA-BF9C-353FE262FBC3}"/>
          </ac:picMkLst>
        </pc:picChg>
      </pc:sldChg>
    </pc:docChg>
  </pc:docChgLst>
  <pc:docChgLst>
    <pc:chgData name="Tristan Wahl" userId="S::trw17c@my.fsu.edu::c3e10265-1323-4485-be10-42838f343fe6" providerId="AD" clId="Web-{0AEE2CED-3EFA-4DD7-9EEF-577CBF5AB1FF}"/>
    <pc:docChg chg="modSld">
      <pc:chgData name="Tristan Wahl" userId="S::trw17c@my.fsu.edu::c3e10265-1323-4485-be10-42838f343fe6" providerId="AD" clId="Web-{0AEE2CED-3EFA-4DD7-9EEF-577CBF5AB1FF}" dt="2021-12-02T20:15:30.483" v="1"/>
      <pc:docMkLst>
        <pc:docMk/>
      </pc:docMkLst>
      <pc:sldChg chg="modSp">
        <pc:chgData name="Tristan Wahl" userId="S::trw17c@my.fsu.edu::c3e10265-1323-4485-be10-42838f343fe6" providerId="AD" clId="Web-{0AEE2CED-3EFA-4DD7-9EEF-577CBF5AB1FF}" dt="2021-12-02T20:15:30.483" v="1"/>
        <pc:sldMkLst>
          <pc:docMk/>
          <pc:sldMk cId="541853025" sldId="256"/>
        </pc:sldMkLst>
        <pc:spChg chg="mod">
          <ac:chgData name="Tristan Wahl" userId="S::trw17c@my.fsu.edu::c3e10265-1323-4485-be10-42838f343fe6" providerId="AD" clId="Web-{0AEE2CED-3EFA-4DD7-9EEF-577CBF5AB1FF}" dt="2021-12-02T20:15:30.483" v="1"/>
          <ac:spMkLst>
            <pc:docMk/>
            <pc:sldMk cId="541853025" sldId="256"/>
            <ac:spMk id="11" creationId="{0FA1D68D-08A5-473A-8319-A08277E189B1}"/>
          </ac:spMkLst>
        </pc:spChg>
      </pc:sldChg>
    </pc:docChg>
  </pc:docChgLst>
  <pc:docChgLst>
    <pc:chgData name="David Jay" userId="S::dmj17b@my.fsu.edu::b2086089-43e9-4bb2-8316-095bb6bc015c" providerId="AD" clId="Web-{3054AAC7-FA50-4F2B-948F-35F8381B2DBB}"/>
    <pc:docChg chg="addSld modSld">
      <pc:chgData name="David Jay" userId="S::dmj17b@my.fsu.edu::b2086089-43e9-4bb2-8316-095bb6bc015c" providerId="AD" clId="Web-{3054AAC7-FA50-4F2B-948F-35F8381B2DBB}" dt="2022-03-03T20:07:07.823" v="58" actId="1076"/>
      <pc:docMkLst>
        <pc:docMk/>
      </pc:docMkLst>
      <pc:sldChg chg="addSp delSp modSp">
        <pc:chgData name="David Jay" userId="S::dmj17b@my.fsu.edu::b2086089-43e9-4bb2-8316-095bb6bc015c" providerId="AD" clId="Web-{3054AAC7-FA50-4F2B-948F-35F8381B2DBB}" dt="2022-03-03T19:57:09.681" v="11"/>
        <pc:sldMkLst>
          <pc:docMk/>
          <pc:sldMk cId="951053496" sldId="266"/>
        </pc:sldMkLst>
        <pc:picChg chg="add del mod">
          <ac:chgData name="David Jay" userId="S::dmj17b@my.fsu.edu::b2086089-43e9-4bb2-8316-095bb6bc015c" providerId="AD" clId="Web-{3054AAC7-FA50-4F2B-948F-35F8381B2DBB}" dt="2022-03-03T19:56:38.133" v="3"/>
          <ac:picMkLst>
            <pc:docMk/>
            <pc:sldMk cId="951053496" sldId="266"/>
            <ac:picMk id="2" creationId="{DAD21012-7C38-4DAF-B5A5-18E619359B66}"/>
          </ac:picMkLst>
        </pc:picChg>
        <pc:picChg chg="add del mod">
          <ac:chgData name="David Jay" userId="S::dmj17b@my.fsu.edu::b2086089-43e9-4bb2-8316-095bb6bc015c" providerId="AD" clId="Web-{3054AAC7-FA50-4F2B-948F-35F8381B2DBB}" dt="2022-03-03T19:57:09.681" v="11"/>
          <ac:picMkLst>
            <pc:docMk/>
            <pc:sldMk cId="951053496" sldId="266"/>
            <ac:picMk id="3" creationId="{BD851F01-62F6-4552-B88D-A5E80CAB2E86}"/>
          </ac:picMkLst>
        </pc:picChg>
      </pc:sldChg>
      <pc:sldChg chg="addSp modSp">
        <pc:chgData name="David Jay" userId="S::dmj17b@my.fsu.edu::b2086089-43e9-4bb2-8316-095bb6bc015c" providerId="AD" clId="Web-{3054AAC7-FA50-4F2B-948F-35F8381B2DBB}" dt="2022-03-03T19:57:25.963" v="16"/>
        <pc:sldMkLst>
          <pc:docMk/>
          <pc:sldMk cId="57951924" sldId="268"/>
        </pc:sldMkLst>
        <pc:picChg chg="add mod ord">
          <ac:chgData name="David Jay" userId="S::dmj17b@my.fsu.edu::b2086089-43e9-4bb2-8316-095bb6bc015c" providerId="AD" clId="Web-{3054AAC7-FA50-4F2B-948F-35F8381B2DBB}" dt="2022-03-03T19:57:25.963" v="16"/>
          <ac:picMkLst>
            <pc:docMk/>
            <pc:sldMk cId="57951924" sldId="268"/>
            <ac:picMk id="17" creationId="{D0468440-2446-4C8D-87E7-22FAA434EC5B}"/>
          </ac:picMkLst>
        </pc:picChg>
      </pc:sldChg>
      <pc:sldChg chg="delSp modSp add replId">
        <pc:chgData name="David Jay" userId="S::dmj17b@my.fsu.edu::b2086089-43e9-4bb2-8316-095bb6bc015c" providerId="AD" clId="Web-{3054AAC7-FA50-4F2B-948F-35F8381B2DBB}" dt="2022-03-03T20:07:07.823" v="58" actId="1076"/>
        <pc:sldMkLst>
          <pc:docMk/>
          <pc:sldMk cId="1359669696" sldId="269"/>
        </pc:sldMkLst>
        <pc:spChg chg="mod">
          <ac:chgData name="David Jay" userId="S::dmj17b@my.fsu.edu::b2086089-43e9-4bb2-8316-095bb6bc015c" providerId="AD" clId="Web-{3054AAC7-FA50-4F2B-948F-35F8381B2DBB}" dt="2022-03-03T20:05:36.321" v="53"/>
          <ac:spMkLst>
            <pc:docMk/>
            <pc:sldMk cId="1359669696" sldId="269"/>
            <ac:spMk id="12" creationId="{FB63B639-7442-9949-B3F8-977FE44166FF}"/>
          </ac:spMkLst>
        </pc:spChg>
        <pc:spChg chg="del mod">
          <ac:chgData name="David Jay" userId="S::dmj17b@my.fsu.edu::b2086089-43e9-4bb2-8316-095bb6bc015c" providerId="AD" clId="Web-{3054AAC7-FA50-4F2B-948F-35F8381B2DBB}" dt="2022-03-03T20:02:44.894" v="25"/>
          <ac:spMkLst>
            <pc:docMk/>
            <pc:sldMk cId="1359669696" sldId="269"/>
            <ac:spMk id="14" creationId="{9F09F08F-B3BF-D442-BB47-735E0678AD57}"/>
          </ac:spMkLst>
        </pc:spChg>
        <pc:spChg chg="mod">
          <ac:chgData name="David Jay" userId="S::dmj17b@my.fsu.edu::b2086089-43e9-4bb2-8316-095bb6bc015c" providerId="AD" clId="Web-{3054AAC7-FA50-4F2B-948F-35F8381B2DBB}" dt="2022-03-03T20:05:36.321" v="54"/>
          <ac:spMkLst>
            <pc:docMk/>
            <pc:sldMk cId="1359669696" sldId="269"/>
            <ac:spMk id="15" creationId="{430E4334-495B-C949-A8D4-06A72CF67DF5}"/>
          </ac:spMkLst>
        </pc:spChg>
        <pc:picChg chg="ord">
          <ac:chgData name="David Jay" userId="S::dmj17b@my.fsu.edu::b2086089-43e9-4bb2-8316-095bb6bc015c" providerId="AD" clId="Web-{3054AAC7-FA50-4F2B-948F-35F8381B2DBB}" dt="2022-03-03T20:03:29.317" v="34"/>
          <ac:picMkLst>
            <pc:docMk/>
            <pc:sldMk cId="1359669696" sldId="269"/>
            <ac:picMk id="3" creationId="{367CAFDD-FA8E-9240-85E5-A73BBD261AA5}"/>
          </ac:picMkLst>
        </pc:picChg>
        <pc:picChg chg="del mod">
          <ac:chgData name="David Jay" userId="S::dmj17b@my.fsu.edu::b2086089-43e9-4bb2-8316-095bb6bc015c" providerId="AD" clId="Web-{3054AAC7-FA50-4F2B-948F-35F8381B2DBB}" dt="2022-03-03T20:06:57.292" v="55"/>
          <ac:picMkLst>
            <pc:docMk/>
            <pc:sldMk cId="1359669696" sldId="269"/>
            <ac:picMk id="4" creationId="{2A9F96CD-3ED4-FD4F-A58C-505F7A002572}"/>
          </ac:picMkLst>
        </pc:picChg>
        <pc:picChg chg="mod">
          <ac:chgData name="David Jay" userId="S::dmj17b@my.fsu.edu::b2086089-43e9-4bb2-8316-095bb6bc015c" providerId="AD" clId="Web-{3054AAC7-FA50-4F2B-948F-35F8381B2DBB}" dt="2022-03-03T20:07:06.839" v="57" actId="1076"/>
          <ac:picMkLst>
            <pc:docMk/>
            <pc:sldMk cId="1359669696" sldId="269"/>
            <ac:picMk id="13" creationId="{46DAB908-317A-FF4D-8B96-262F7B419912}"/>
          </ac:picMkLst>
        </pc:picChg>
        <pc:picChg chg="mod">
          <ac:chgData name="David Jay" userId="S::dmj17b@my.fsu.edu::b2086089-43e9-4bb2-8316-095bb6bc015c" providerId="AD" clId="Web-{3054AAC7-FA50-4F2B-948F-35F8381B2DBB}" dt="2022-03-03T20:07:07.823" v="58" actId="1076"/>
          <ac:picMkLst>
            <pc:docMk/>
            <pc:sldMk cId="1359669696" sldId="269"/>
            <ac:picMk id="17" creationId="{D0468440-2446-4C8D-87E7-22FAA434EC5B}"/>
          </ac:picMkLst>
        </pc:picChg>
        <pc:inkChg chg="del">
          <ac:chgData name="David Jay" userId="S::dmj17b@my.fsu.edu::b2086089-43e9-4bb2-8316-095bb6bc015c" providerId="AD" clId="Web-{3054AAC7-FA50-4F2B-948F-35F8381B2DBB}" dt="2022-03-03T20:03:47.708" v="39"/>
          <ac:inkMkLst>
            <pc:docMk/>
            <pc:sldMk cId="1359669696" sldId="269"/>
            <ac:inkMk id="2" creationId="{466C0D5B-2545-474B-9949-149954C33685}"/>
          </ac:inkMkLst>
        </pc:inkChg>
        <pc:cxnChg chg="del mod">
          <ac:chgData name="David Jay" userId="S::dmj17b@my.fsu.edu::b2086089-43e9-4bb2-8316-095bb6bc015c" providerId="AD" clId="Web-{3054AAC7-FA50-4F2B-948F-35F8381B2DBB}" dt="2022-03-03T20:06:58.151" v="56"/>
          <ac:cxnSpMkLst>
            <pc:docMk/>
            <pc:sldMk cId="1359669696" sldId="269"/>
            <ac:cxnSpMk id="26" creationId="{2CDDE1C9-C9B6-CA44-B7BA-4DBB8CDC29B5}"/>
          </ac:cxnSpMkLst>
        </pc:cxnChg>
      </pc:sldChg>
    </pc:docChg>
  </pc:docChgLst>
  <pc:docChgLst>
    <pc:chgData name="David Jay" userId="S::dmj17b@my.fsu.edu::b2086089-43e9-4bb2-8316-095bb6bc015c" providerId="AD" clId="Web-{E130DD0F-4256-48B9-81FE-144C6E8C5097}"/>
    <pc:docChg chg="modSld">
      <pc:chgData name="David Jay" userId="S::dmj17b@my.fsu.edu::b2086089-43e9-4bb2-8316-095bb6bc015c" providerId="AD" clId="Web-{E130DD0F-4256-48B9-81FE-144C6E8C5097}" dt="2021-12-02T21:57:37.042" v="165" actId="20577"/>
      <pc:docMkLst>
        <pc:docMk/>
      </pc:docMkLst>
      <pc:sldChg chg="modSp">
        <pc:chgData name="David Jay" userId="S::dmj17b@my.fsu.edu::b2086089-43e9-4bb2-8316-095bb6bc015c" providerId="AD" clId="Web-{E130DD0F-4256-48B9-81FE-144C6E8C5097}" dt="2021-12-02T21:57:37.042" v="165" actId="20577"/>
        <pc:sldMkLst>
          <pc:docMk/>
          <pc:sldMk cId="541853025" sldId="256"/>
        </pc:sldMkLst>
        <pc:spChg chg="mod">
          <ac:chgData name="David Jay" userId="S::dmj17b@my.fsu.edu::b2086089-43e9-4bb2-8316-095bb6bc015c" providerId="AD" clId="Web-{E130DD0F-4256-48B9-81FE-144C6E8C5097}" dt="2021-12-02T21:57:37.042" v="165" actId="20577"/>
          <ac:spMkLst>
            <pc:docMk/>
            <pc:sldMk cId="541853025" sldId="256"/>
            <ac:spMk id="14" creationId="{5607FCD9-9DCC-4C1E-92C4-FFA610927B76}"/>
          </ac:spMkLst>
        </pc:spChg>
      </pc:sldChg>
    </pc:docChg>
  </pc:docChgLst>
  <pc:docChgLst>
    <pc:chgData name="Sofia Rodriguez" userId="S::smr16n@my.fsu.edu::44dad701-b018-4992-a4f5-d341adb77968" providerId="AD" clId="Web-{1B152480-E513-462D-B2D8-5E62E62ACD61}"/>
    <pc:docChg chg="modSld sldOrd">
      <pc:chgData name="Sofia Rodriguez" userId="S::smr16n@my.fsu.edu::44dad701-b018-4992-a4f5-d341adb77968" providerId="AD" clId="Web-{1B152480-E513-462D-B2D8-5E62E62ACD61}" dt="2021-12-02T23:43:22.872" v="48" actId="1076"/>
      <pc:docMkLst>
        <pc:docMk/>
      </pc:docMkLst>
      <pc:sldChg chg="addSp delSp modSp">
        <pc:chgData name="Sofia Rodriguez" userId="S::smr16n@my.fsu.edu::44dad701-b018-4992-a4f5-d341adb77968" providerId="AD" clId="Web-{1B152480-E513-462D-B2D8-5E62E62ACD61}" dt="2021-12-02T23:43:22.872" v="48" actId="1076"/>
        <pc:sldMkLst>
          <pc:docMk/>
          <pc:sldMk cId="52517519" sldId="263"/>
        </pc:sldMkLst>
        <pc:spChg chg="mod">
          <ac:chgData name="Sofia Rodriguez" userId="S::smr16n@my.fsu.edu::44dad701-b018-4992-a4f5-d341adb77968" providerId="AD" clId="Web-{1B152480-E513-462D-B2D8-5E62E62ACD61}" dt="2021-12-02T23:31:05.874" v="7" actId="1076"/>
          <ac:spMkLst>
            <pc:docMk/>
            <pc:sldMk cId="52517519" sldId="263"/>
            <ac:spMk id="3" creationId="{177ECFD2-D73B-4DBA-AB9C-985FE576ACBD}"/>
          </ac:spMkLst>
        </pc:spChg>
        <pc:spChg chg="mod">
          <ac:chgData name="Sofia Rodriguez" userId="S::smr16n@my.fsu.edu::44dad701-b018-4992-a4f5-d341adb77968" providerId="AD" clId="Web-{1B152480-E513-462D-B2D8-5E62E62ACD61}" dt="2021-12-02T23:32:50.486" v="32" actId="20577"/>
          <ac:spMkLst>
            <pc:docMk/>
            <pc:sldMk cId="52517519" sldId="263"/>
            <ac:spMk id="4" creationId="{7F7ECB1D-3EBD-4C76-A700-507AD2C63352}"/>
          </ac:spMkLst>
        </pc:spChg>
        <pc:spChg chg="mod">
          <ac:chgData name="Sofia Rodriguez" userId="S::smr16n@my.fsu.edu::44dad701-b018-4992-a4f5-d341adb77968" providerId="AD" clId="Web-{1B152480-E513-462D-B2D8-5E62E62ACD61}" dt="2021-12-02T23:33:30.080" v="35" actId="1076"/>
          <ac:spMkLst>
            <pc:docMk/>
            <pc:sldMk cId="52517519" sldId="263"/>
            <ac:spMk id="7" creationId="{00000000-0000-0000-0000-000000000000}"/>
          </ac:spMkLst>
        </pc:spChg>
        <pc:spChg chg="mod">
          <ac:chgData name="Sofia Rodriguez" userId="S::smr16n@my.fsu.edu::44dad701-b018-4992-a4f5-d341adb77968" providerId="AD" clId="Web-{1B152480-E513-462D-B2D8-5E62E62ACD61}" dt="2021-12-02T23:31:56.485" v="12" actId="1076"/>
          <ac:spMkLst>
            <pc:docMk/>
            <pc:sldMk cId="52517519" sldId="263"/>
            <ac:spMk id="12" creationId="{4BAC056E-80EF-4D52-87DC-D1739CB163B4}"/>
          </ac:spMkLst>
        </pc:spChg>
        <pc:spChg chg="mod">
          <ac:chgData name="Sofia Rodriguez" userId="S::smr16n@my.fsu.edu::44dad701-b018-4992-a4f5-d341adb77968" providerId="AD" clId="Web-{1B152480-E513-462D-B2D8-5E62E62ACD61}" dt="2021-12-02T23:33:03.267" v="34" actId="1076"/>
          <ac:spMkLst>
            <pc:docMk/>
            <pc:sldMk cId="52517519" sldId="263"/>
            <ac:spMk id="14" creationId="{5607FCD9-9DCC-4C1E-92C4-FFA610927B76}"/>
          </ac:spMkLst>
        </pc:spChg>
        <pc:spChg chg="mod">
          <ac:chgData name="Sofia Rodriguez" userId="S::smr16n@my.fsu.edu::44dad701-b018-4992-a4f5-d341adb77968" providerId="AD" clId="Web-{1B152480-E513-462D-B2D8-5E62E62ACD61}" dt="2021-12-02T23:32:11.641" v="13" actId="1076"/>
          <ac:spMkLst>
            <pc:docMk/>
            <pc:sldMk cId="52517519" sldId="263"/>
            <ac:spMk id="38" creationId="{F6D06DC6-169D-4CDF-8A9D-C618322D4342}"/>
          </ac:spMkLst>
        </pc:spChg>
        <pc:spChg chg="mod">
          <ac:chgData name="Sofia Rodriguez" userId="S::smr16n@my.fsu.edu::44dad701-b018-4992-a4f5-d341adb77968" providerId="AD" clId="Web-{1B152480-E513-462D-B2D8-5E62E62ACD61}" dt="2021-12-02T23:32:25.157" v="16" actId="1076"/>
          <ac:spMkLst>
            <pc:docMk/>
            <pc:sldMk cId="52517519" sldId="263"/>
            <ac:spMk id="87" creationId="{4F59B419-0867-4DF3-9C53-17E2FC6CE24E}"/>
          </ac:spMkLst>
        </pc:spChg>
        <pc:spChg chg="mod">
          <ac:chgData name="Sofia Rodriguez" userId="S::smr16n@my.fsu.edu::44dad701-b018-4992-a4f5-d341adb77968" providerId="AD" clId="Web-{1B152480-E513-462D-B2D8-5E62E62ACD61}" dt="2021-12-02T23:32:17.969" v="15" actId="1076"/>
          <ac:spMkLst>
            <pc:docMk/>
            <pc:sldMk cId="52517519" sldId="263"/>
            <ac:spMk id="88" creationId="{CC608A77-C240-B14D-BFAB-131666323235}"/>
          </ac:spMkLst>
        </pc:spChg>
        <pc:picChg chg="add del mod">
          <ac:chgData name="Sofia Rodriguez" userId="S::smr16n@my.fsu.edu::44dad701-b018-4992-a4f5-d341adb77968" providerId="AD" clId="Web-{1B152480-E513-462D-B2D8-5E62E62ACD61}" dt="2021-12-02T23:42:34.700" v="46"/>
          <ac:picMkLst>
            <pc:docMk/>
            <pc:sldMk cId="52517519" sldId="263"/>
            <ac:picMk id="6" creationId="{2D5B4014-3C8E-4A85-8D21-BA5FC663C4E0}"/>
          </ac:picMkLst>
        </pc:picChg>
        <pc:picChg chg="mod">
          <ac:chgData name="Sofia Rodriguez" userId="S::smr16n@my.fsu.edu::44dad701-b018-4992-a4f5-d341adb77968" providerId="AD" clId="Web-{1B152480-E513-462D-B2D8-5E62E62ACD61}" dt="2021-12-02T23:30:41.186" v="2" actId="1076"/>
          <ac:picMkLst>
            <pc:docMk/>
            <pc:sldMk cId="52517519" sldId="263"/>
            <ac:picMk id="8" creationId="{A6C660B0-BA0D-4D47-85A4-4748EFD41B19}"/>
          </ac:picMkLst>
        </pc:picChg>
        <pc:picChg chg="add del mod">
          <ac:chgData name="Sofia Rodriguez" userId="S::smr16n@my.fsu.edu::44dad701-b018-4992-a4f5-d341adb77968" providerId="AD" clId="Web-{1B152480-E513-462D-B2D8-5E62E62ACD61}" dt="2021-12-02T23:42:35.903" v="47"/>
          <ac:picMkLst>
            <pc:docMk/>
            <pc:sldMk cId="52517519" sldId="263"/>
            <ac:picMk id="16" creationId="{EF9B5A20-A90A-4A99-BF0B-A57E7F731195}"/>
          </ac:picMkLst>
        </pc:picChg>
        <pc:picChg chg="mod">
          <ac:chgData name="Sofia Rodriguez" userId="S::smr16n@my.fsu.edu::44dad701-b018-4992-a4f5-d341adb77968" providerId="AD" clId="Web-{1B152480-E513-462D-B2D8-5E62E62ACD61}" dt="2021-12-02T23:43:22.872" v="48" actId="1076"/>
          <ac:picMkLst>
            <pc:docMk/>
            <pc:sldMk cId="52517519" sldId="263"/>
            <ac:picMk id="22" creationId="{00000000-0000-0000-0000-000000000000}"/>
          </ac:picMkLst>
        </pc:picChg>
        <pc:picChg chg="mod">
          <ac:chgData name="Sofia Rodriguez" userId="S::smr16n@my.fsu.edu::44dad701-b018-4992-a4f5-d341adb77968" providerId="AD" clId="Web-{1B152480-E513-462D-B2D8-5E62E62ACD61}" dt="2021-12-02T23:30:41.202" v="3" actId="1076"/>
          <ac:picMkLst>
            <pc:docMk/>
            <pc:sldMk cId="52517519" sldId="263"/>
            <ac:picMk id="23" creationId="{E77BA361-7E6E-CC4B-85E2-8CF78249DB55}"/>
          </ac:picMkLst>
        </pc:picChg>
      </pc:sldChg>
      <pc:sldChg chg="ord">
        <pc:chgData name="Sofia Rodriguez" userId="S::smr16n@my.fsu.edu::44dad701-b018-4992-a4f5-d341adb77968" providerId="AD" clId="Web-{1B152480-E513-462D-B2D8-5E62E62ACD61}" dt="2021-12-02T23:29:53.107" v="0"/>
        <pc:sldMkLst>
          <pc:docMk/>
          <pc:sldMk cId="2863251208" sldId="264"/>
        </pc:sldMkLst>
      </pc:sldChg>
    </pc:docChg>
  </pc:docChgLst>
  <pc:docChgLst>
    <pc:chgData name="Sofia Rodriguez" userId="S::smr16n@my.fsu.edu::44dad701-b018-4992-a4f5-d341adb77968" providerId="AD" clId="Web-{9CA8A73B-08C7-420A-8C89-AB75210DD6C4}"/>
    <pc:docChg chg="modSld">
      <pc:chgData name="Sofia Rodriguez" userId="S::smr16n@my.fsu.edu::44dad701-b018-4992-a4f5-d341adb77968" providerId="AD" clId="Web-{9CA8A73B-08C7-420A-8C89-AB75210DD6C4}" dt="2021-12-01T23:20:30.483" v="46"/>
      <pc:docMkLst>
        <pc:docMk/>
      </pc:docMkLst>
      <pc:sldChg chg="addSp delSp modSp">
        <pc:chgData name="Sofia Rodriguez" userId="S::smr16n@my.fsu.edu::44dad701-b018-4992-a4f5-d341adb77968" providerId="AD" clId="Web-{9CA8A73B-08C7-420A-8C89-AB75210DD6C4}" dt="2021-12-01T23:20:30.483" v="46"/>
        <pc:sldMkLst>
          <pc:docMk/>
          <pc:sldMk cId="541853025" sldId="256"/>
        </pc:sldMkLst>
        <pc:spChg chg="mod">
          <ac:chgData name="Sofia Rodriguez" userId="S::smr16n@my.fsu.edu::44dad701-b018-4992-a4f5-d341adb77968" providerId="AD" clId="Web-{9CA8A73B-08C7-420A-8C89-AB75210DD6C4}" dt="2021-12-01T23:15:13.305" v="39" actId="14100"/>
          <ac:spMkLst>
            <pc:docMk/>
            <pc:sldMk cId="541853025" sldId="256"/>
            <ac:spMk id="4" creationId="{7F7ECB1D-3EBD-4C76-A700-507AD2C63352}"/>
          </ac:spMkLst>
        </pc:spChg>
        <pc:spChg chg="add del mod">
          <ac:chgData name="Sofia Rodriguez" userId="S::smr16n@my.fsu.edu::44dad701-b018-4992-a4f5-d341adb77968" providerId="AD" clId="Web-{9CA8A73B-08C7-420A-8C89-AB75210DD6C4}" dt="2021-12-01T23:20:30.483" v="46"/>
          <ac:spMkLst>
            <pc:docMk/>
            <pc:sldMk cId="541853025" sldId="256"/>
            <ac:spMk id="6" creationId="{49F0CD72-43D0-4918-9C5F-1194117F0338}"/>
          </ac:spMkLst>
        </pc:spChg>
        <pc:spChg chg="mod">
          <ac:chgData name="Sofia Rodriguez" userId="S::smr16n@my.fsu.edu::44dad701-b018-4992-a4f5-d341adb77968" providerId="AD" clId="Web-{9CA8A73B-08C7-420A-8C89-AB75210DD6C4}" dt="2021-12-01T23:17:32.808" v="43" actId="1076"/>
          <ac:spMkLst>
            <pc:docMk/>
            <pc:sldMk cId="541853025" sldId="256"/>
            <ac:spMk id="11" creationId="{0FA1D68D-08A5-473A-8319-A08277E189B1}"/>
          </ac:spMkLst>
        </pc:spChg>
        <pc:spChg chg="mod">
          <ac:chgData name="Sofia Rodriguez" userId="S::smr16n@my.fsu.edu::44dad701-b018-4992-a4f5-d341adb77968" providerId="AD" clId="Web-{9CA8A73B-08C7-420A-8C89-AB75210DD6C4}" dt="2021-12-01T23:17:21.589" v="41" actId="1076"/>
          <ac:spMkLst>
            <pc:docMk/>
            <pc:sldMk cId="541853025" sldId="256"/>
            <ac:spMk id="12" creationId="{033166BB-2284-4747-A4E8-7F700C9FCA42}"/>
          </ac:spMkLst>
        </pc:spChg>
        <pc:spChg chg="mod">
          <ac:chgData name="Sofia Rodriguez" userId="S::smr16n@my.fsu.edu::44dad701-b018-4992-a4f5-d341adb77968" providerId="AD" clId="Web-{9CA8A73B-08C7-420A-8C89-AB75210DD6C4}" dt="2021-12-01T23:17:36.277" v="44" actId="1076"/>
          <ac:spMkLst>
            <pc:docMk/>
            <pc:sldMk cId="541853025" sldId="256"/>
            <ac:spMk id="14" creationId="{5607FCD9-9DCC-4C1E-92C4-FFA610927B76}"/>
          </ac:spMkLst>
        </pc:spChg>
        <pc:picChg chg="mod">
          <ac:chgData name="Sofia Rodriguez" userId="S::smr16n@my.fsu.edu::44dad701-b018-4992-a4f5-d341adb77968" providerId="AD" clId="Web-{9CA8A73B-08C7-420A-8C89-AB75210DD6C4}" dt="2021-12-01T23:11:57.738" v="5" actId="14100"/>
          <ac:picMkLst>
            <pc:docMk/>
            <pc:sldMk cId="541853025" sldId="256"/>
            <ac:picMk id="2" creationId="{5334A114-CAB5-4377-8A05-06608B461F9A}"/>
          </ac:picMkLst>
        </pc:picChg>
        <pc:picChg chg="add mod">
          <ac:chgData name="Sofia Rodriguez" userId="S::smr16n@my.fsu.edu::44dad701-b018-4992-a4f5-d341adb77968" providerId="AD" clId="Web-{9CA8A73B-08C7-420A-8C89-AB75210DD6C4}" dt="2021-12-01T23:11:43.894" v="4" actId="14100"/>
          <ac:picMkLst>
            <pc:docMk/>
            <pc:sldMk cId="541853025" sldId="256"/>
            <ac:picMk id="8" creationId="{A6C660B0-BA0D-4D47-85A4-4748EFD41B19}"/>
          </ac:picMkLst>
        </pc:picChg>
      </pc:sldChg>
    </pc:docChg>
  </pc:docChgLst>
  <pc:docChgLst>
    <pc:chgData name="Tristan Wahl" userId="S::trw17c@my.fsu.edu::c3e10265-1323-4485-be10-42838f343fe6" providerId="AD" clId="Web-{FAB5EFB9-6E96-4288-8589-9BEABFAD4410}"/>
    <pc:docChg chg="modSld">
      <pc:chgData name="Tristan Wahl" userId="S::trw17c@my.fsu.edu::c3e10265-1323-4485-be10-42838f343fe6" providerId="AD" clId="Web-{FAB5EFB9-6E96-4288-8589-9BEABFAD4410}" dt="2021-12-02T00:04:13.826" v="54" actId="20577"/>
      <pc:docMkLst>
        <pc:docMk/>
      </pc:docMkLst>
      <pc:sldChg chg="addSp modSp">
        <pc:chgData name="Tristan Wahl" userId="S::trw17c@my.fsu.edu::c3e10265-1323-4485-be10-42838f343fe6" providerId="AD" clId="Web-{FAB5EFB9-6E96-4288-8589-9BEABFAD4410}" dt="2021-12-02T00:04:13.826" v="54" actId="20577"/>
        <pc:sldMkLst>
          <pc:docMk/>
          <pc:sldMk cId="541853025" sldId="256"/>
        </pc:sldMkLst>
        <pc:spChg chg="mod">
          <ac:chgData name="Tristan Wahl" userId="S::trw17c@my.fsu.edu::c3e10265-1323-4485-be10-42838f343fe6" providerId="AD" clId="Web-{FAB5EFB9-6E96-4288-8589-9BEABFAD4410}" dt="2021-12-02T00:01:56.021" v="51" actId="1076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FAB5EFB9-6E96-4288-8589-9BEABFAD4410}" dt="2021-12-01T23:58:24.119" v="48" actId="14100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Tristan Wahl" userId="S::trw17c@my.fsu.edu::c3e10265-1323-4485-be10-42838f343fe6" providerId="AD" clId="Web-{FAB5EFB9-6E96-4288-8589-9BEABFAD4410}" dt="2021-12-02T00:01:49.490" v="50" actId="1076"/>
          <ac:spMkLst>
            <pc:docMk/>
            <pc:sldMk cId="541853025" sldId="256"/>
            <ac:spMk id="13" creationId="{1C899D3C-165E-4103-B7BD-0A5E3D2A7FDE}"/>
          </ac:spMkLst>
        </pc:spChg>
        <pc:spChg chg="mod">
          <ac:chgData name="Tristan Wahl" userId="S::trw17c@my.fsu.edu::c3e10265-1323-4485-be10-42838f343fe6" providerId="AD" clId="Web-{FAB5EFB9-6E96-4288-8589-9BEABFAD4410}" dt="2021-12-02T00:04:13.826" v="54" actId="20577"/>
          <ac:spMkLst>
            <pc:docMk/>
            <pc:sldMk cId="541853025" sldId="256"/>
            <ac:spMk id="19" creationId="{00000000-0000-0000-0000-000000000000}"/>
          </ac:spMkLst>
        </pc:spChg>
        <pc:spChg chg="mod">
          <ac:chgData name="Tristan Wahl" userId="S::trw17c@my.fsu.edu::c3e10265-1323-4485-be10-42838f343fe6" providerId="AD" clId="Web-{FAB5EFB9-6E96-4288-8589-9BEABFAD4410}" dt="2021-12-01T23:56:12.377" v="26" actId="1076"/>
          <ac:spMkLst>
            <pc:docMk/>
            <pc:sldMk cId="541853025" sldId="256"/>
            <ac:spMk id="24" creationId="{3D309AF1-77F4-41D7-A8BD-83DBD0FC5ED0}"/>
          </ac:spMkLst>
        </pc:spChg>
        <pc:spChg chg="add mod">
          <ac:chgData name="Tristan Wahl" userId="S::trw17c@my.fsu.edu::c3e10265-1323-4485-be10-42838f343fe6" providerId="AD" clId="Web-{FAB5EFB9-6E96-4288-8589-9BEABFAD4410}" dt="2021-12-01T23:57:11.240" v="37" actId="20577"/>
          <ac:spMkLst>
            <pc:docMk/>
            <pc:sldMk cId="541853025" sldId="256"/>
            <ac:spMk id="28" creationId="{9BA9CB17-73B7-44AF-BED7-CA05C906A4A2}"/>
          </ac:spMkLst>
        </pc:spChg>
        <pc:picChg chg="mod">
          <ac:chgData name="Tristan Wahl" userId="S::trw17c@my.fsu.edu::c3e10265-1323-4485-be10-42838f343fe6" providerId="AD" clId="Web-{FAB5EFB9-6E96-4288-8589-9BEABFAD4410}" dt="2021-12-01T23:56:06.096" v="25" actId="1076"/>
          <ac:picMkLst>
            <pc:docMk/>
            <pc:sldMk cId="541853025" sldId="256"/>
            <ac:picMk id="18" creationId="{1AFE9BE7-E881-48D8-B49E-2C8866A1937C}"/>
          </ac:picMkLst>
        </pc:picChg>
        <pc:picChg chg="mod">
          <ac:chgData name="Tristan Wahl" userId="S::trw17c@my.fsu.edu::c3e10265-1323-4485-be10-42838f343fe6" providerId="AD" clId="Web-{FAB5EFB9-6E96-4288-8589-9BEABFAD4410}" dt="2021-12-02T00:01:45.021" v="49" actId="1076"/>
          <ac:picMkLst>
            <pc:docMk/>
            <pc:sldMk cId="541853025" sldId="256"/>
            <ac:picMk id="21" creationId="{DA971D30-AA89-41CA-BF9C-353FE262FBC3}"/>
          </ac:picMkLst>
        </pc:picChg>
      </pc:sldChg>
    </pc:docChg>
  </pc:docChgLst>
  <pc:docChgLst>
    <pc:chgData name="Tristan Wahl" userId="S::trw17c@my.fsu.edu::c3e10265-1323-4485-be10-42838f343fe6" providerId="AD" clId="Web-{224EF66E-E5CB-493C-B1B3-603CA727D17E}"/>
    <pc:docChg chg="modSld">
      <pc:chgData name="Tristan Wahl" userId="S::trw17c@my.fsu.edu::c3e10265-1323-4485-be10-42838f343fe6" providerId="AD" clId="Web-{224EF66E-E5CB-493C-B1B3-603CA727D17E}" dt="2021-12-02T21:07:58.929" v="0" actId="14100"/>
      <pc:docMkLst>
        <pc:docMk/>
      </pc:docMkLst>
      <pc:sldChg chg="modSp">
        <pc:chgData name="Tristan Wahl" userId="S::trw17c@my.fsu.edu::c3e10265-1323-4485-be10-42838f343fe6" providerId="AD" clId="Web-{224EF66E-E5CB-493C-B1B3-603CA727D17E}" dt="2021-12-02T21:07:58.929" v="0" actId="14100"/>
        <pc:sldMkLst>
          <pc:docMk/>
          <pc:sldMk cId="541853025" sldId="256"/>
        </pc:sldMkLst>
        <pc:picChg chg="mod">
          <ac:chgData name="Tristan Wahl" userId="S::trw17c@my.fsu.edu::c3e10265-1323-4485-be10-42838f343fe6" providerId="AD" clId="Web-{224EF66E-E5CB-493C-B1B3-603CA727D17E}" dt="2021-12-02T21:07:58.929" v="0" actId="14100"/>
          <ac:picMkLst>
            <pc:docMk/>
            <pc:sldMk cId="541853025" sldId="256"/>
            <ac:picMk id="15" creationId="{185375F0-344C-42AB-ADEA-DA12871C5720}"/>
          </ac:picMkLst>
        </pc:picChg>
      </pc:sldChg>
    </pc:docChg>
  </pc:docChgLst>
  <pc:docChgLst>
    <pc:chgData name="Tristan Wahl" userId="S::trw17c@my.fsu.edu::c3e10265-1323-4485-be10-42838f343fe6" providerId="AD" clId="Web-{E676A748-BA49-4B02-8D9E-2436D4D9D6FF}"/>
    <pc:docChg chg="modSld">
      <pc:chgData name="Tristan Wahl" userId="S::trw17c@my.fsu.edu::c3e10265-1323-4485-be10-42838f343fe6" providerId="AD" clId="Web-{E676A748-BA49-4B02-8D9E-2436D4D9D6FF}" dt="2022-03-03T01:27:07.573" v="84" actId="20577"/>
      <pc:docMkLst>
        <pc:docMk/>
      </pc:docMkLst>
      <pc:sldChg chg="modSp">
        <pc:chgData name="Tristan Wahl" userId="S::trw17c@my.fsu.edu::c3e10265-1323-4485-be10-42838f343fe6" providerId="AD" clId="Web-{E676A748-BA49-4B02-8D9E-2436D4D9D6FF}" dt="2022-03-03T01:27:07.573" v="84" actId="20577"/>
        <pc:sldMkLst>
          <pc:docMk/>
          <pc:sldMk cId="52517519" sldId="263"/>
        </pc:sldMkLst>
        <pc:spChg chg="mod">
          <ac:chgData name="Tristan Wahl" userId="S::trw17c@my.fsu.edu::c3e10265-1323-4485-be10-42838f343fe6" providerId="AD" clId="Web-{E676A748-BA49-4B02-8D9E-2436D4D9D6FF}" dt="2022-03-03T01:25:52.525" v="21" actId="20577"/>
          <ac:spMkLst>
            <pc:docMk/>
            <pc:sldMk cId="52517519" sldId="263"/>
            <ac:spMk id="6" creationId="{16712807-3FA5-D448-9ABA-761EFF78DF84}"/>
          </ac:spMkLst>
        </pc:spChg>
        <pc:spChg chg="mod">
          <ac:chgData name="Tristan Wahl" userId="S::trw17c@my.fsu.edu::c3e10265-1323-4485-be10-42838f343fe6" providerId="AD" clId="Web-{E676A748-BA49-4B02-8D9E-2436D4D9D6FF}" dt="2022-03-03T01:27:07.573" v="84" actId="20577"/>
          <ac:spMkLst>
            <pc:docMk/>
            <pc:sldMk cId="52517519" sldId="263"/>
            <ac:spMk id="11" creationId="{BE82E269-CDB4-E144-A6B0-FCCD69234D8B}"/>
          </ac:spMkLst>
        </pc:spChg>
      </pc:sldChg>
    </pc:docChg>
  </pc:docChgLst>
  <pc:docChgLst>
    <pc:chgData name="Tristan Wahl" userId="S::trw17c@my.fsu.edu::c3e10265-1323-4485-be10-42838f343fe6" providerId="AD" clId="Web-{02294C37-42A0-4F48-B010-CEDEC8355E98}"/>
    <pc:docChg chg="modSld">
      <pc:chgData name="Tristan Wahl" userId="S::trw17c@my.fsu.edu::c3e10265-1323-4485-be10-42838f343fe6" providerId="AD" clId="Web-{02294C37-42A0-4F48-B010-CEDEC8355E98}" dt="2021-12-02T21:40:55.680" v="82" actId="20577"/>
      <pc:docMkLst>
        <pc:docMk/>
      </pc:docMkLst>
      <pc:sldChg chg="modSp">
        <pc:chgData name="Tristan Wahl" userId="S::trw17c@my.fsu.edu::c3e10265-1323-4485-be10-42838f343fe6" providerId="AD" clId="Web-{02294C37-42A0-4F48-B010-CEDEC8355E98}" dt="2021-12-02T21:40:55.680" v="82" actId="20577"/>
        <pc:sldMkLst>
          <pc:docMk/>
          <pc:sldMk cId="541853025" sldId="256"/>
        </pc:sldMkLst>
        <pc:spChg chg="mod">
          <ac:chgData name="Tristan Wahl" userId="S::trw17c@my.fsu.edu::c3e10265-1323-4485-be10-42838f343fe6" providerId="AD" clId="Web-{02294C37-42A0-4F48-B010-CEDEC8355E98}" dt="2021-12-02T21:39:11.505" v="38" actId="20577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02294C37-42A0-4F48-B010-CEDEC8355E98}" dt="2021-12-02T21:40:55.680" v="82" actId="20577"/>
          <ac:spMkLst>
            <pc:docMk/>
            <pc:sldMk cId="541853025" sldId="256"/>
            <ac:spMk id="14" creationId="{5607FCD9-9DCC-4C1E-92C4-FFA610927B76}"/>
          </ac:spMkLst>
        </pc:spChg>
      </pc:sldChg>
      <pc:sldChg chg="modSp">
        <pc:chgData name="Tristan Wahl" userId="S::trw17c@my.fsu.edu::c3e10265-1323-4485-be10-42838f343fe6" providerId="AD" clId="Web-{02294C37-42A0-4F48-B010-CEDEC8355E98}" dt="2021-12-02T21:24:38.670" v="35" actId="20577"/>
        <pc:sldMkLst>
          <pc:docMk/>
          <pc:sldMk cId="3468761988" sldId="258"/>
        </pc:sldMkLst>
        <pc:spChg chg="mod">
          <ac:chgData name="Tristan Wahl" userId="S::trw17c@my.fsu.edu::c3e10265-1323-4485-be10-42838f343fe6" providerId="AD" clId="Web-{02294C37-42A0-4F48-B010-CEDEC8355E98}" dt="2021-12-02T21:24:38.670" v="35" actId="20577"/>
          <ac:spMkLst>
            <pc:docMk/>
            <pc:sldMk cId="3468761988" sldId="258"/>
            <ac:spMk id="19" creationId="{00000000-0000-0000-0000-000000000000}"/>
          </ac:spMkLst>
        </pc:spChg>
      </pc:sldChg>
    </pc:docChg>
  </pc:docChgLst>
  <pc:docChgLst>
    <pc:chgData name="Sofia Rodriguez" userId="S::smr16n@my.fsu.edu::44dad701-b018-4992-a4f5-d341adb77968" providerId="AD" clId="Web-{4868F291-E32B-4DA9-89AE-2B34C0D9342C}"/>
    <pc:docChg chg="modSld">
      <pc:chgData name="Sofia Rodriguez" userId="S::smr16n@my.fsu.edu::44dad701-b018-4992-a4f5-d341adb77968" providerId="AD" clId="Web-{4868F291-E32B-4DA9-89AE-2B34C0D9342C}" dt="2021-12-02T23:44:36.472" v="0" actId="1076"/>
      <pc:docMkLst>
        <pc:docMk/>
      </pc:docMkLst>
      <pc:sldChg chg="modSp">
        <pc:chgData name="Sofia Rodriguez" userId="S::smr16n@my.fsu.edu::44dad701-b018-4992-a4f5-d341adb77968" providerId="AD" clId="Web-{4868F291-E32B-4DA9-89AE-2B34C0D9342C}" dt="2021-12-02T23:44:36.472" v="0" actId="1076"/>
        <pc:sldMkLst>
          <pc:docMk/>
          <pc:sldMk cId="52517519" sldId="263"/>
        </pc:sldMkLst>
        <pc:picChg chg="mod">
          <ac:chgData name="Sofia Rodriguez" userId="S::smr16n@my.fsu.edu::44dad701-b018-4992-a4f5-d341adb77968" providerId="AD" clId="Web-{4868F291-E32B-4DA9-89AE-2B34C0D9342C}" dt="2021-12-02T23:44:36.472" v="0" actId="1076"/>
          <ac:picMkLst>
            <pc:docMk/>
            <pc:sldMk cId="52517519" sldId="263"/>
            <ac:picMk id="22" creationId="{00000000-0000-0000-0000-000000000000}"/>
          </ac:picMkLst>
        </pc:picChg>
      </pc:sldChg>
    </pc:docChg>
  </pc:docChgLst>
  <pc:docChgLst>
    <pc:chgData name="Tristan Wahl" userId="S::trw17c@my.fsu.edu::c3e10265-1323-4485-be10-42838f343fe6" providerId="AD" clId="Web-{7A67F470-EB0C-4DD7-970E-10219A71A50A}"/>
    <pc:docChg chg="modSld">
      <pc:chgData name="Tristan Wahl" userId="S::trw17c@my.fsu.edu::c3e10265-1323-4485-be10-42838f343fe6" providerId="AD" clId="Web-{7A67F470-EB0C-4DD7-970E-10219A71A50A}" dt="2022-03-28T06:11:37.894" v="11" actId="20577"/>
      <pc:docMkLst>
        <pc:docMk/>
      </pc:docMkLst>
      <pc:sldChg chg="modSp">
        <pc:chgData name="Tristan Wahl" userId="S::trw17c@my.fsu.edu::c3e10265-1323-4485-be10-42838f343fe6" providerId="AD" clId="Web-{7A67F470-EB0C-4DD7-970E-10219A71A50A}" dt="2022-03-28T06:10:28.329" v="7" actId="20577"/>
        <pc:sldMkLst>
          <pc:docMk/>
          <pc:sldMk cId="1281578396" sldId="278"/>
        </pc:sldMkLst>
        <pc:spChg chg="mod">
          <ac:chgData name="Tristan Wahl" userId="S::trw17c@my.fsu.edu::c3e10265-1323-4485-be10-42838f343fe6" providerId="AD" clId="Web-{7A67F470-EB0C-4DD7-970E-10219A71A50A}" dt="2022-03-28T06:10:28.329" v="7" actId="20577"/>
          <ac:spMkLst>
            <pc:docMk/>
            <pc:sldMk cId="1281578396" sldId="278"/>
            <ac:spMk id="19" creationId="{EC574BF7-C6FA-8D41-926F-45607E0064C7}"/>
          </ac:spMkLst>
        </pc:spChg>
      </pc:sldChg>
      <pc:sldChg chg="modSp">
        <pc:chgData name="Tristan Wahl" userId="S::trw17c@my.fsu.edu::c3e10265-1323-4485-be10-42838f343fe6" providerId="AD" clId="Web-{7A67F470-EB0C-4DD7-970E-10219A71A50A}" dt="2022-03-28T06:11:37.894" v="11" actId="20577"/>
        <pc:sldMkLst>
          <pc:docMk/>
          <pc:sldMk cId="4221954004" sldId="279"/>
        </pc:sldMkLst>
        <pc:spChg chg="mod">
          <ac:chgData name="Tristan Wahl" userId="S::trw17c@my.fsu.edu::c3e10265-1323-4485-be10-42838f343fe6" providerId="AD" clId="Web-{7A67F470-EB0C-4DD7-970E-10219A71A50A}" dt="2022-03-28T06:11:37.894" v="11" actId="20577"/>
          <ac:spMkLst>
            <pc:docMk/>
            <pc:sldMk cId="4221954004" sldId="279"/>
            <ac:spMk id="26" creationId="{03F08713-BD1C-C142-B0C6-997130E20E2F}"/>
          </ac:spMkLst>
        </pc:spChg>
      </pc:sldChg>
    </pc:docChg>
  </pc:docChgLst>
  <pc:docChgLst>
    <pc:chgData name="Sofia Rodriguez" userId="S::smr16n@my.fsu.edu::44dad701-b018-4992-a4f5-d341adb77968" providerId="AD" clId="Web-{5F364A01-4A05-4F98-ABF6-86BFA6CD7431}"/>
    <pc:docChg chg="modSld">
      <pc:chgData name="Sofia Rodriguez" userId="S::smr16n@my.fsu.edu::44dad701-b018-4992-a4f5-d341adb77968" providerId="AD" clId="Web-{5F364A01-4A05-4F98-ABF6-86BFA6CD7431}" dt="2021-12-01T22:43:42.003" v="3" actId="1076"/>
      <pc:docMkLst>
        <pc:docMk/>
      </pc:docMkLst>
      <pc:sldChg chg="addSp modSp">
        <pc:chgData name="Sofia Rodriguez" userId="S::smr16n@my.fsu.edu::44dad701-b018-4992-a4f5-d341adb77968" providerId="AD" clId="Web-{5F364A01-4A05-4F98-ABF6-86BFA6CD7431}" dt="2021-12-01T22:43:42.003" v="3" actId="1076"/>
        <pc:sldMkLst>
          <pc:docMk/>
          <pc:sldMk cId="541853025" sldId="256"/>
        </pc:sldMkLst>
        <pc:picChg chg="add mod">
          <ac:chgData name="Sofia Rodriguez" userId="S::smr16n@my.fsu.edu::44dad701-b018-4992-a4f5-d341adb77968" providerId="AD" clId="Web-{5F364A01-4A05-4F98-ABF6-86BFA6CD7431}" dt="2021-12-01T22:43:42.003" v="3" actId="1076"/>
          <ac:picMkLst>
            <pc:docMk/>
            <pc:sldMk cId="541853025" sldId="256"/>
            <ac:picMk id="2" creationId="{BD249020-3634-488A-AB96-4EC1A1ADD8E3}"/>
          </ac:picMkLst>
        </pc:picChg>
      </pc:sldChg>
    </pc:docChg>
  </pc:docChgLst>
  <pc:docChgLst>
    <pc:chgData name="David Jay" userId="S::dmj17b@my.fsu.edu::b2086089-43e9-4bb2-8316-095bb6bc015c" providerId="AD" clId="Web-{1E1AA3AB-9FFF-46ED-BC88-7694E7D7E874}"/>
    <pc:docChg chg="modSld">
      <pc:chgData name="David Jay" userId="S::dmj17b@my.fsu.edu::b2086089-43e9-4bb2-8316-095bb6bc015c" providerId="AD" clId="Web-{1E1AA3AB-9FFF-46ED-BC88-7694E7D7E874}" dt="2021-12-02T22:16:34.795" v="209" actId="20577"/>
      <pc:docMkLst>
        <pc:docMk/>
      </pc:docMkLst>
      <pc:sldChg chg="addSp delSp modSp">
        <pc:chgData name="David Jay" userId="S::dmj17b@my.fsu.edu::b2086089-43e9-4bb2-8316-095bb6bc015c" providerId="AD" clId="Web-{1E1AA3AB-9FFF-46ED-BC88-7694E7D7E874}" dt="2021-12-02T22:16:34.795" v="209" actId="20577"/>
        <pc:sldMkLst>
          <pc:docMk/>
          <pc:sldMk cId="541853025" sldId="256"/>
        </pc:sldMkLst>
        <pc:spChg chg="mod">
          <ac:chgData name="David Jay" userId="S::dmj17b@my.fsu.edu::b2086089-43e9-4bb2-8316-095bb6bc015c" providerId="AD" clId="Web-{1E1AA3AB-9FFF-46ED-BC88-7694E7D7E874}" dt="2021-12-02T22:16:34.795" v="209" actId="20577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David Jay" userId="S::dmj17b@my.fsu.edu::b2086089-43e9-4bb2-8316-095bb6bc015c" providerId="AD" clId="Web-{1E1AA3AB-9FFF-46ED-BC88-7694E7D7E874}" dt="2021-12-02T22:07:28.891" v="162" actId="20577"/>
          <ac:spMkLst>
            <pc:docMk/>
            <pc:sldMk cId="541853025" sldId="256"/>
            <ac:spMk id="4" creationId="{7F7ECB1D-3EBD-4C76-A700-507AD2C63352}"/>
          </ac:spMkLst>
        </pc:spChg>
        <pc:spChg chg="mod">
          <ac:chgData name="David Jay" userId="S::dmj17b@my.fsu.edu::b2086089-43e9-4bb2-8316-095bb6bc015c" providerId="AD" clId="Web-{1E1AA3AB-9FFF-46ED-BC88-7694E7D7E874}" dt="2021-12-02T22:08:27.439" v="183" actId="1076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David Jay" userId="S::dmj17b@my.fsu.edu::b2086089-43e9-4bb2-8316-095bb6bc015c" providerId="AD" clId="Web-{1E1AA3AB-9FFF-46ED-BC88-7694E7D7E874}" dt="2021-12-02T22:06:31.468" v="149" actId="1076"/>
          <ac:spMkLst>
            <pc:docMk/>
            <pc:sldMk cId="541853025" sldId="256"/>
            <ac:spMk id="11" creationId="{0FA1D68D-08A5-473A-8319-A08277E189B1}"/>
          </ac:spMkLst>
        </pc:spChg>
        <pc:spChg chg="del">
          <ac:chgData name="David Jay" userId="S::dmj17b@my.fsu.edu::b2086089-43e9-4bb2-8316-095bb6bc015c" providerId="AD" clId="Web-{1E1AA3AB-9FFF-46ED-BC88-7694E7D7E874}" dt="2021-12-02T22:07:45.282" v="176"/>
          <ac:spMkLst>
            <pc:docMk/>
            <pc:sldMk cId="541853025" sldId="256"/>
            <ac:spMk id="12" creationId="{033166BB-2284-4747-A4E8-7F700C9FCA42}"/>
          </ac:spMkLst>
        </pc:spChg>
        <pc:spChg chg="mod">
          <ac:chgData name="David Jay" userId="S::dmj17b@my.fsu.edu::b2086089-43e9-4bb2-8316-095bb6bc015c" providerId="AD" clId="Web-{1E1AA3AB-9FFF-46ED-BC88-7694E7D7E874}" dt="2021-12-02T22:05:29.888" v="129" actId="1076"/>
          <ac:spMkLst>
            <pc:docMk/>
            <pc:sldMk cId="541853025" sldId="256"/>
            <ac:spMk id="19" creationId="{00000000-0000-0000-0000-000000000000}"/>
          </ac:spMkLst>
        </pc:spChg>
        <pc:grpChg chg="mod">
          <ac:chgData name="David Jay" userId="S::dmj17b@my.fsu.edu::b2086089-43e9-4bb2-8316-095bb6bc015c" providerId="AD" clId="Web-{1E1AA3AB-9FFF-46ED-BC88-7694E7D7E874}" dt="2021-12-02T22:07:53.329" v="177" actId="1076"/>
          <ac:grpSpMkLst>
            <pc:docMk/>
            <pc:sldMk cId="541853025" sldId="256"/>
            <ac:grpSpMk id="2" creationId="{249434AF-9538-4984-85A5-3DBC7C7E6CFE}"/>
          </ac:grpSpMkLst>
        </pc:grpChg>
        <pc:picChg chg="add del mod">
          <ac:chgData name="David Jay" userId="S::dmj17b@my.fsu.edu::b2086089-43e9-4bb2-8316-095bb6bc015c" providerId="AD" clId="Web-{1E1AA3AB-9FFF-46ED-BC88-7694E7D7E874}" dt="2021-12-02T21:59:20.552" v="10"/>
          <ac:picMkLst>
            <pc:docMk/>
            <pc:sldMk cId="541853025" sldId="256"/>
            <ac:picMk id="6" creationId="{EC579066-C84A-4857-ABC0-6134A6A2A09F}"/>
          </ac:picMkLst>
        </pc:picChg>
        <pc:picChg chg="mod">
          <ac:chgData name="David Jay" userId="S::dmj17b@my.fsu.edu::b2086089-43e9-4bb2-8316-095bb6bc015c" providerId="AD" clId="Web-{1E1AA3AB-9FFF-46ED-BC88-7694E7D7E874}" dt="2021-12-02T22:08:24.564" v="182" actId="1076"/>
          <ac:picMkLst>
            <pc:docMk/>
            <pc:sldMk cId="541853025" sldId="256"/>
            <ac:picMk id="15" creationId="{185375F0-344C-42AB-ADEA-DA12871C5720}"/>
          </ac:picMkLst>
        </pc:picChg>
        <pc:picChg chg="mod">
          <ac:chgData name="David Jay" userId="S::dmj17b@my.fsu.edu::b2086089-43e9-4bb2-8316-095bb6bc015c" providerId="AD" clId="Web-{1E1AA3AB-9FFF-46ED-BC88-7694E7D7E874}" dt="2021-12-02T22:06:58.875" v="154" actId="1076"/>
          <ac:picMkLst>
            <pc:docMk/>
            <pc:sldMk cId="541853025" sldId="256"/>
            <ac:picMk id="16" creationId="{EF9B5A20-A90A-4A99-BF0B-A57E7F731195}"/>
          </ac:picMkLst>
        </pc:picChg>
        <pc:picChg chg="mod">
          <ac:chgData name="David Jay" userId="S::dmj17b@my.fsu.edu::b2086089-43e9-4bb2-8316-095bb6bc015c" providerId="AD" clId="Web-{1E1AA3AB-9FFF-46ED-BC88-7694E7D7E874}" dt="2021-12-02T22:05:29.857" v="128" actId="1076"/>
          <ac:picMkLst>
            <pc:docMk/>
            <pc:sldMk cId="541853025" sldId="256"/>
            <ac:picMk id="17" creationId="{F7EE2826-4A4F-47E9-80BE-11AE871DAD26}"/>
          </ac:picMkLst>
        </pc:picChg>
        <pc:picChg chg="mod">
          <ac:chgData name="David Jay" userId="S::dmj17b@my.fsu.edu::b2086089-43e9-4bb2-8316-095bb6bc015c" providerId="AD" clId="Web-{1E1AA3AB-9FFF-46ED-BC88-7694E7D7E874}" dt="2021-12-02T21:59:46.177" v="14" actId="1076"/>
          <ac:picMkLst>
            <pc:docMk/>
            <pc:sldMk cId="541853025" sldId="256"/>
            <ac:picMk id="18" creationId="{1AFE9BE7-E881-48D8-B49E-2C8866A1937C}"/>
          </ac:picMkLst>
        </pc:picChg>
      </pc:sldChg>
      <pc:sldChg chg="addSp modSp">
        <pc:chgData name="David Jay" userId="S::dmj17b@my.fsu.edu::b2086089-43e9-4bb2-8316-095bb6bc015c" providerId="AD" clId="Web-{1E1AA3AB-9FFF-46ED-BC88-7694E7D7E874}" dt="2021-12-02T22:13:12.649" v="204" actId="1076"/>
        <pc:sldMkLst>
          <pc:docMk/>
          <pc:sldMk cId="973663612" sldId="259"/>
        </pc:sldMkLst>
        <pc:spChg chg="add mod">
          <ac:chgData name="David Jay" userId="S::dmj17b@my.fsu.edu::b2086089-43e9-4bb2-8316-095bb6bc015c" providerId="AD" clId="Web-{1E1AA3AB-9FFF-46ED-BC88-7694E7D7E874}" dt="2021-12-02T22:13:12.649" v="204" actId="1076"/>
          <ac:spMkLst>
            <pc:docMk/>
            <pc:sldMk cId="973663612" sldId="259"/>
            <ac:spMk id="4" creationId="{70E5B759-57C9-4DA4-A86A-9D49C9222562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16" creationId="{4B1435E0-72B6-4F62-B612-140B72809E4F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17" creationId="{5FFBD6B7-7931-48EF-8CE6-75ABE9621FDF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18" creationId="{7753CAA6-71F9-4E57-BE16-5B61BE87F69C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19" creationId="{5C8758B7-5567-412B-AFBB-613349C159C7}"/>
          </ac:spMkLst>
        </pc:spChg>
        <pc:spChg chg="add mod">
          <ac:chgData name="David Jay" userId="S::dmj17b@my.fsu.edu::b2086089-43e9-4bb2-8316-095bb6bc015c" providerId="AD" clId="Web-{1E1AA3AB-9FFF-46ED-BC88-7694E7D7E874}" dt="2021-12-02T22:12:14.523" v="198" actId="1076"/>
          <ac:spMkLst>
            <pc:docMk/>
            <pc:sldMk cId="973663612" sldId="259"/>
            <ac:spMk id="20" creationId="{703E0130-3302-4874-878A-646F5C6D3A47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21" creationId="{0C8D5612-74F4-4785-9921-AD43B2A539B5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22" creationId="{CA3CC55A-7BA6-4682-93B1-8C0677C7C734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29" creationId="{C7F0E8BF-83A6-47F2-A58A-532FD0D62F5E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0" creationId="{67315134-9046-49E8-9B57-879AA75499F2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1" creationId="{0B834D70-66B2-418C-AE93-7F8EB4422524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2" creationId="{30D13325-A805-4698-8800-C091AC2C2863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3" creationId="{7D54EEBF-F400-4879-83F9-3A086AEE16F0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4" creationId="{7C276063-4853-420D-A209-2B474869F8D2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5" creationId="{2E27556F-46E8-46FA-91DD-83A299C56480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6" creationId="{744E9263-54D1-498A-BF58-FB29FE70905D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7" creationId="{6AE02725-AED6-4309-96C2-0BB92194B8E2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8" creationId="{5E5E6295-342A-428E-B3F3-1393D31888CD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39" creationId="{BAB2FD7D-6518-43B0-A5C1-81F1B14B5226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0" creationId="{94CFD61E-68E5-46C8-B3AF-B736F87E8935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1" creationId="{88DAB394-4C05-4E7C-BC20-C0CDCC05C533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2" creationId="{F52F743C-97F8-4A5B-A36E-994476B2A86A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3" creationId="{41BD2586-3055-41FE-B8D7-23478EB5C084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4" creationId="{FD338A79-C22B-46C2-9F3D-198272CB57AB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5" creationId="{69201155-6DF9-4138-B0B4-90C32FD50F75}"/>
          </ac:spMkLst>
        </pc:spChg>
        <pc:spChg chg="add">
          <ac:chgData name="David Jay" userId="S::dmj17b@my.fsu.edu::b2086089-43e9-4bb2-8316-095bb6bc015c" providerId="AD" clId="Web-{1E1AA3AB-9FFF-46ED-BC88-7694E7D7E874}" dt="2021-12-02T22:12:10.492" v="196"/>
          <ac:spMkLst>
            <pc:docMk/>
            <pc:sldMk cId="973663612" sldId="259"/>
            <ac:spMk id="46" creationId="{A9F207DB-02BD-4E2C-8DDB-0C4195DE75B4}"/>
          </ac:spMkLst>
        </pc:spChg>
        <pc:grpChg chg="add mod">
          <ac:chgData name="David Jay" userId="S::dmj17b@my.fsu.edu::b2086089-43e9-4bb2-8316-095bb6bc015c" providerId="AD" clId="Web-{1E1AA3AB-9FFF-46ED-BC88-7694E7D7E874}" dt="2021-12-02T22:12:34.055" v="202" actId="14100"/>
          <ac:grpSpMkLst>
            <pc:docMk/>
            <pc:sldMk cId="973663612" sldId="259"/>
            <ac:grpSpMk id="3" creationId="{67BE8C96-98EE-452D-8728-FC98BE1AC93F}"/>
          </ac:grpSpMkLst>
        </pc:grpChg>
        <pc:grpChg chg="mod">
          <ac:chgData name="David Jay" userId="S::dmj17b@my.fsu.edu::b2086089-43e9-4bb2-8316-095bb6bc015c" providerId="AD" clId="Web-{1E1AA3AB-9FFF-46ED-BC88-7694E7D7E874}" dt="2021-12-02T22:11:42.022" v="192" actId="1076"/>
          <ac:grpSpMkLst>
            <pc:docMk/>
            <pc:sldMk cId="973663612" sldId="259"/>
            <ac:grpSpMk id="14" creationId="{6D289632-409A-4656-85FE-CEDBE3C69B37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15" creationId="{F1E26966-95A4-4AAB-AE7C-807D97AFC09A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3" creationId="{631B98B9-F1B4-44E8-87B5-A15F51EB822F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4" creationId="{70676503-3E5A-4158-A840-BC7029E1B7EA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5" creationId="{89F31863-6846-4C8F-B746-722C450322D1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6" creationId="{13CA287E-1813-442D-B190-5514A1E696D5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7" creationId="{42C30802-59BA-4B2F-8BDC-156AF23346A3}"/>
          </ac:grpSpMkLst>
        </pc:grpChg>
        <pc:grpChg chg="add">
          <ac:chgData name="David Jay" userId="S::dmj17b@my.fsu.edu::b2086089-43e9-4bb2-8316-095bb6bc015c" providerId="AD" clId="Web-{1E1AA3AB-9FFF-46ED-BC88-7694E7D7E874}" dt="2021-12-02T22:12:10.492" v="196"/>
          <ac:grpSpMkLst>
            <pc:docMk/>
            <pc:sldMk cId="973663612" sldId="259"/>
            <ac:grpSpMk id="28" creationId="{3CCAFA7E-B1D9-49CA-984E-A2C0EB0E44EA}"/>
          </ac:grpSpMkLst>
        </pc:grpChg>
        <pc:picChg chg="add mod">
          <ac:chgData name="David Jay" userId="S::dmj17b@my.fsu.edu::b2086089-43e9-4bb2-8316-095bb6bc015c" providerId="AD" clId="Web-{1E1AA3AB-9FFF-46ED-BC88-7694E7D7E874}" dt="2021-12-02T22:12:00.351" v="195" actId="1076"/>
          <ac:picMkLst>
            <pc:docMk/>
            <pc:sldMk cId="973663612" sldId="259"/>
            <ac:picMk id="2" creationId="{6D53A990-629D-4218-BAA4-C696374335E6}"/>
          </ac:picMkLst>
        </pc:picChg>
      </pc:sldChg>
    </pc:docChg>
  </pc:docChgLst>
  <pc:docChgLst>
    <pc:chgData name="Michael Nalovic" userId="S::msn15@my.fsu.edu::fb26771c-45ab-4440-9104-ce187e4ac880" providerId="AD" clId="Web-{D96FD0EF-E964-D5C3-0E30-DCB6C9CA46EB}"/>
    <pc:docChg chg="modSld">
      <pc:chgData name="Michael Nalovic" userId="S::msn15@my.fsu.edu::fb26771c-45ab-4440-9104-ce187e4ac880" providerId="AD" clId="Web-{D96FD0EF-E964-D5C3-0E30-DCB6C9CA46EB}" dt="2022-03-28T02:36:12.967" v="305" actId="20577"/>
      <pc:docMkLst>
        <pc:docMk/>
      </pc:docMkLst>
      <pc:sldChg chg="modSp">
        <pc:chgData name="Michael Nalovic" userId="S::msn15@my.fsu.edu::fb26771c-45ab-4440-9104-ce187e4ac880" providerId="AD" clId="Web-{D96FD0EF-E964-D5C3-0E30-DCB6C9CA46EB}" dt="2022-03-28T02:36:12.967" v="305" actId="20577"/>
        <pc:sldMkLst>
          <pc:docMk/>
          <pc:sldMk cId="2869327542" sldId="275"/>
        </pc:sldMkLst>
        <pc:spChg chg="mod">
          <ac:chgData name="Michael Nalovic" userId="S::msn15@my.fsu.edu::fb26771c-45ab-4440-9104-ce187e4ac880" providerId="AD" clId="Web-{D96FD0EF-E964-D5C3-0E30-DCB6C9CA46EB}" dt="2022-03-28T02:36:05.920" v="301" actId="20577"/>
          <ac:spMkLst>
            <pc:docMk/>
            <pc:sldMk cId="2869327542" sldId="275"/>
            <ac:spMk id="18" creationId="{5AB37DDD-BB9D-664C-941D-38F63058B358}"/>
          </ac:spMkLst>
        </pc:spChg>
        <pc:spChg chg="mod">
          <ac:chgData name="Michael Nalovic" userId="S::msn15@my.fsu.edu::fb26771c-45ab-4440-9104-ce187e4ac880" providerId="AD" clId="Web-{D96FD0EF-E964-D5C3-0E30-DCB6C9CA46EB}" dt="2022-03-28T02:36:12.967" v="305" actId="20577"/>
          <ac:spMkLst>
            <pc:docMk/>
            <pc:sldMk cId="2869327542" sldId="275"/>
            <ac:spMk id="20" creationId="{96FCA4D2-555F-8C4B-95E1-9845F26DA6BC}"/>
          </ac:spMkLst>
        </pc:spChg>
      </pc:sldChg>
    </pc:docChg>
  </pc:docChgLst>
  <pc:docChgLst>
    <pc:chgData name="David Jay" userId="b2086089-43e9-4bb2-8316-095bb6bc015c" providerId="ADAL" clId="{0B2FEBB9-DFA3-4EDA-B154-6E7757764B6E}"/>
    <pc:docChg chg="undo custSel modSld">
      <pc:chgData name="David Jay" userId="b2086089-43e9-4bb2-8316-095bb6bc015c" providerId="ADAL" clId="{0B2FEBB9-DFA3-4EDA-B154-6E7757764B6E}" dt="2021-12-02T22:35:35.678" v="34" actId="14100"/>
      <pc:docMkLst>
        <pc:docMk/>
      </pc:docMkLst>
      <pc:sldChg chg="modSp mod">
        <pc:chgData name="David Jay" userId="b2086089-43e9-4bb2-8316-095bb6bc015c" providerId="ADAL" clId="{0B2FEBB9-DFA3-4EDA-B154-6E7757764B6E}" dt="2021-12-01T23:59:41.971" v="2" actId="20577"/>
        <pc:sldMkLst>
          <pc:docMk/>
          <pc:sldMk cId="541853025" sldId="256"/>
        </pc:sldMkLst>
        <pc:spChg chg="mod">
          <ac:chgData name="David Jay" userId="b2086089-43e9-4bb2-8316-095bb6bc015c" providerId="ADAL" clId="{0B2FEBB9-DFA3-4EDA-B154-6E7757764B6E}" dt="2021-12-01T23:59:41.971" v="2" actId="20577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David Jay" userId="b2086089-43e9-4bb2-8316-095bb6bc015c" providerId="ADAL" clId="{0B2FEBB9-DFA3-4EDA-B154-6E7757764B6E}" dt="2021-12-01T23:42:24.431" v="0" actId="255"/>
          <ac:spMkLst>
            <pc:docMk/>
            <pc:sldMk cId="541853025" sldId="256"/>
            <ac:spMk id="11" creationId="{0FA1D68D-08A5-473A-8319-A08277E189B1}"/>
          </ac:spMkLst>
        </pc:spChg>
      </pc:sldChg>
      <pc:sldChg chg="addSp delSp modSp mod">
        <pc:chgData name="David Jay" userId="b2086089-43e9-4bb2-8316-095bb6bc015c" providerId="ADAL" clId="{0B2FEBB9-DFA3-4EDA-B154-6E7757764B6E}" dt="2021-12-02T22:32:59.592" v="32" actId="207"/>
        <pc:sldMkLst>
          <pc:docMk/>
          <pc:sldMk cId="973663612" sldId="259"/>
        </pc:sldMkLst>
        <pc:spChg chg="mod">
          <ac:chgData name="David Jay" userId="b2086089-43e9-4bb2-8316-095bb6bc015c" providerId="ADAL" clId="{0B2FEBB9-DFA3-4EDA-B154-6E7757764B6E}" dt="2021-12-02T22:32:15.155" v="23" actId="164"/>
          <ac:spMkLst>
            <pc:docMk/>
            <pc:sldMk cId="973663612" sldId="259"/>
            <ac:spMk id="4" creationId="{70E5B759-57C9-4DA4-A86A-9D49C9222562}"/>
          </ac:spMkLst>
        </pc:spChg>
        <pc:spChg chg="add del mod">
          <ac:chgData name="David Jay" userId="b2086089-43e9-4bb2-8316-095bb6bc015c" providerId="ADAL" clId="{0B2FEBB9-DFA3-4EDA-B154-6E7757764B6E}" dt="2021-12-02T22:32:13.017" v="22" actId="478"/>
          <ac:spMkLst>
            <pc:docMk/>
            <pc:sldMk cId="973663612" sldId="259"/>
            <ac:spMk id="55" creationId="{00C4BF09-4056-46A8-9B09-87C213A3077B}"/>
          </ac:spMkLst>
        </pc:spChg>
        <pc:spChg chg="mod">
          <ac:chgData name="David Jay" userId="b2086089-43e9-4bb2-8316-095bb6bc015c" providerId="ADAL" clId="{0B2FEBB9-DFA3-4EDA-B154-6E7757764B6E}" dt="2021-12-02T22:32:37.650" v="28" actId="207"/>
          <ac:spMkLst>
            <pc:docMk/>
            <pc:sldMk cId="973663612" sldId="259"/>
            <ac:spMk id="58" creationId="{6F24488B-E2B3-46BE-A8C6-84B615C7E012}"/>
          </ac:spMkLst>
        </pc:spChg>
        <pc:spChg chg="mod">
          <ac:chgData name="David Jay" userId="b2086089-43e9-4bb2-8316-095bb6bc015c" providerId="ADAL" clId="{0B2FEBB9-DFA3-4EDA-B154-6E7757764B6E}" dt="2021-12-02T22:32:42.842" v="29" actId="207"/>
          <ac:spMkLst>
            <pc:docMk/>
            <pc:sldMk cId="973663612" sldId="259"/>
            <ac:spMk id="61" creationId="{CEF07A14-8DB8-42A3-8BCB-F2D318BDC7D7}"/>
          </ac:spMkLst>
        </pc:spChg>
        <pc:spChg chg="mod">
          <ac:chgData name="David Jay" userId="b2086089-43e9-4bb2-8316-095bb6bc015c" providerId="ADAL" clId="{0B2FEBB9-DFA3-4EDA-B154-6E7757764B6E}" dt="2021-12-02T22:32:59.592" v="32" actId="207"/>
          <ac:spMkLst>
            <pc:docMk/>
            <pc:sldMk cId="973663612" sldId="259"/>
            <ac:spMk id="64" creationId="{0212D20C-2592-494D-B61C-B6BDEDF80B2D}"/>
          </ac:spMkLst>
        </pc:spChg>
        <pc:grpChg chg="add mod">
          <ac:chgData name="David Jay" userId="b2086089-43e9-4bb2-8316-095bb6bc015c" providerId="ADAL" clId="{0B2FEBB9-DFA3-4EDA-B154-6E7757764B6E}" dt="2021-12-02T22:32:15.155" v="23" actId="164"/>
          <ac:grpSpMkLst>
            <pc:docMk/>
            <pc:sldMk cId="973663612" sldId="259"/>
            <ac:grpSpMk id="56" creationId="{ECB5A4BB-14A5-4D4E-AD16-6E40E2EC6F11}"/>
          </ac:grpSpMkLst>
        </pc:grpChg>
        <pc:grpChg chg="add mod">
          <ac:chgData name="David Jay" userId="b2086089-43e9-4bb2-8316-095bb6bc015c" providerId="ADAL" clId="{0B2FEBB9-DFA3-4EDA-B154-6E7757764B6E}" dt="2021-12-02T22:32:31.092" v="27" actId="1076"/>
          <ac:grpSpMkLst>
            <pc:docMk/>
            <pc:sldMk cId="973663612" sldId="259"/>
            <ac:grpSpMk id="57" creationId="{11D01505-1A7F-498A-855F-08CE544D2DCC}"/>
          </ac:grpSpMkLst>
        </pc:grpChg>
        <pc:grpChg chg="add mod">
          <ac:chgData name="David Jay" userId="b2086089-43e9-4bb2-8316-095bb6bc015c" providerId="ADAL" clId="{0B2FEBB9-DFA3-4EDA-B154-6E7757764B6E}" dt="2021-12-02T22:32:42.842" v="29" actId="207"/>
          <ac:grpSpMkLst>
            <pc:docMk/>
            <pc:sldMk cId="973663612" sldId="259"/>
            <ac:grpSpMk id="60" creationId="{A2278D84-A953-4FB1-87EE-E934A967082E}"/>
          </ac:grpSpMkLst>
        </pc:grpChg>
        <pc:grpChg chg="add mod">
          <ac:chgData name="David Jay" userId="b2086089-43e9-4bb2-8316-095bb6bc015c" providerId="ADAL" clId="{0B2FEBB9-DFA3-4EDA-B154-6E7757764B6E}" dt="2021-12-02T22:32:59.592" v="32" actId="207"/>
          <ac:grpSpMkLst>
            <pc:docMk/>
            <pc:sldMk cId="973663612" sldId="259"/>
            <ac:grpSpMk id="63" creationId="{A9D4F20E-5F6B-4720-BAB9-0C9A6B39895C}"/>
          </ac:grpSpMkLst>
        </pc:grpChg>
        <pc:picChg chg="mod">
          <ac:chgData name="David Jay" userId="b2086089-43e9-4bb2-8316-095bb6bc015c" providerId="ADAL" clId="{0B2FEBB9-DFA3-4EDA-B154-6E7757764B6E}" dt="2021-12-02T22:31:57.557" v="18" actId="1076"/>
          <ac:picMkLst>
            <pc:docMk/>
            <pc:sldMk cId="973663612" sldId="259"/>
            <ac:picMk id="2" creationId="{6D53A990-629D-4218-BAA4-C696374335E6}"/>
          </ac:picMkLst>
        </pc:picChg>
        <pc:cxnChg chg="add del mod">
          <ac:chgData name="David Jay" userId="b2086089-43e9-4bb2-8316-095bb6bc015c" providerId="ADAL" clId="{0B2FEBB9-DFA3-4EDA-B154-6E7757764B6E}" dt="2021-12-02T22:31:26.566" v="10" actId="11529"/>
          <ac:cxnSpMkLst>
            <pc:docMk/>
            <pc:sldMk cId="973663612" sldId="259"/>
            <ac:cxnSpMk id="47" creationId="{4CC595B6-31D8-4A62-88DD-38D024CED987}"/>
          </ac:cxnSpMkLst>
        </pc:cxnChg>
        <pc:cxnChg chg="add mod">
          <ac:chgData name="David Jay" userId="b2086089-43e9-4bb2-8316-095bb6bc015c" providerId="ADAL" clId="{0B2FEBB9-DFA3-4EDA-B154-6E7757764B6E}" dt="2021-12-02T22:32:15.155" v="23" actId="164"/>
          <ac:cxnSpMkLst>
            <pc:docMk/>
            <pc:sldMk cId="973663612" sldId="259"/>
            <ac:cxnSpMk id="50" creationId="{CEC08D9D-5425-4929-B129-4CBFAD927910}"/>
          </ac:cxnSpMkLst>
        </pc:cxnChg>
        <pc:cxnChg chg="mod">
          <ac:chgData name="David Jay" userId="b2086089-43e9-4bb2-8316-095bb6bc015c" providerId="ADAL" clId="{0B2FEBB9-DFA3-4EDA-B154-6E7757764B6E}" dt="2021-12-02T22:32:16.811" v="24"/>
          <ac:cxnSpMkLst>
            <pc:docMk/>
            <pc:sldMk cId="973663612" sldId="259"/>
            <ac:cxnSpMk id="59" creationId="{F7075291-CF2F-4C3E-BB00-B0F7B28072F3}"/>
          </ac:cxnSpMkLst>
        </pc:cxnChg>
        <pc:cxnChg chg="mod">
          <ac:chgData name="David Jay" userId="b2086089-43e9-4bb2-8316-095bb6bc015c" providerId="ADAL" clId="{0B2FEBB9-DFA3-4EDA-B154-6E7757764B6E}" dt="2021-12-02T22:32:42.842" v="29" actId="207"/>
          <ac:cxnSpMkLst>
            <pc:docMk/>
            <pc:sldMk cId="973663612" sldId="259"/>
            <ac:cxnSpMk id="62" creationId="{C321CAFA-D55A-477A-868C-4DE69547EF7B}"/>
          </ac:cxnSpMkLst>
        </pc:cxnChg>
        <pc:cxnChg chg="mod">
          <ac:chgData name="David Jay" userId="b2086089-43e9-4bb2-8316-095bb6bc015c" providerId="ADAL" clId="{0B2FEBB9-DFA3-4EDA-B154-6E7757764B6E}" dt="2021-12-02T22:32:59.592" v="32" actId="207"/>
          <ac:cxnSpMkLst>
            <pc:docMk/>
            <pc:sldMk cId="973663612" sldId="259"/>
            <ac:cxnSpMk id="65" creationId="{9C7055C8-D527-4AF6-934E-42D326941ED3}"/>
          </ac:cxnSpMkLst>
        </pc:cxnChg>
      </pc:sldChg>
      <pc:sldChg chg="modSp mod">
        <pc:chgData name="David Jay" userId="b2086089-43e9-4bb2-8316-095bb6bc015c" providerId="ADAL" clId="{0B2FEBB9-DFA3-4EDA-B154-6E7757764B6E}" dt="2021-12-02T22:35:35.678" v="34" actId="14100"/>
        <pc:sldMkLst>
          <pc:docMk/>
          <pc:sldMk cId="1731118672" sldId="261"/>
        </pc:sldMkLst>
        <pc:picChg chg="mod">
          <ac:chgData name="David Jay" userId="b2086089-43e9-4bb2-8316-095bb6bc015c" providerId="ADAL" clId="{0B2FEBB9-DFA3-4EDA-B154-6E7757764B6E}" dt="2021-12-02T22:35:35.678" v="34" actId="14100"/>
          <ac:picMkLst>
            <pc:docMk/>
            <pc:sldMk cId="1731118672" sldId="261"/>
            <ac:picMk id="33" creationId="{D74ACA22-1D8B-354D-84B6-3EDF86E1368E}"/>
          </ac:picMkLst>
        </pc:picChg>
      </pc:sldChg>
    </pc:docChg>
  </pc:docChgLst>
  <pc:docChgLst>
    <pc:chgData name="Sofia Rodriguez" userId="S::smr16n@my.fsu.edu::44dad701-b018-4992-a4f5-d341adb77968" providerId="AD" clId="Web-{9C52826D-2EE1-429B-AD7E-5D8EF1A85D2F}"/>
    <pc:docChg chg="addSld modSld">
      <pc:chgData name="Sofia Rodriguez" userId="S::smr16n@my.fsu.edu::44dad701-b018-4992-a4f5-d341adb77968" providerId="AD" clId="Web-{9C52826D-2EE1-429B-AD7E-5D8EF1A85D2F}" dt="2021-12-02T23:23:18.629" v="28" actId="20577"/>
      <pc:docMkLst>
        <pc:docMk/>
      </pc:docMkLst>
      <pc:sldChg chg="addSp delSp modSp">
        <pc:chgData name="Sofia Rodriguez" userId="S::smr16n@my.fsu.edu::44dad701-b018-4992-a4f5-d341adb77968" providerId="AD" clId="Web-{9C52826D-2EE1-429B-AD7E-5D8EF1A85D2F}" dt="2021-12-02T23:23:01.831" v="23" actId="20577"/>
        <pc:sldMkLst>
          <pc:docMk/>
          <pc:sldMk cId="52517519" sldId="263"/>
        </pc:sldMkLst>
        <pc:spChg chg="mod topLvl">
          <ac:chgData name="Sofia Rodriguez" userId="S::smr16n@my.fsu.edu::44dad701-b018-4992-a4f5-d341adb77968" providerId="AD" clId="Web-{9C52826D-2EE1-429B-AD7E-5D8EF1A85D2F}" dt="2021-12-02T23:21:30.826" v="13" actId="1076"/>
          <ac:spMkLst>
            <pc:docMk/>
            <pc:sldMk cId="52517519" sldId="263"/>
            <ac:spMk id="53" creationId="{0E8ECCF3-92A5-A047-A3EC-C24318B6E868}"/>
          </ac:spMkLst>
        </pc:spChg>
        <pc:spChg chg="mod topLvl">
          <ac:chgData name="Sofia Rodriguez" userId="S::smr16n@my.fsu.edu::44dad701-b018-4992-a4f5-d341adb77968" providerId="AD" clId="Web-{9C52826D-2EE1-429B-AD7E-5D8EF1A85D2F}" dt="2021-12-02T23:21:38.936" v="14" actId="1076"/>
          <ac:spMkLst>
            <pc:docMk/>
            <pc:sldMk cId="52517519" sldId="263"/>
            <ac:spMk id="60" creationId="{BC2BD24E-7D30-CD4A-BECB-32CE3A60761B}"/>
          </ac:spMkLst>
        </pc:spChg>
        <pc:spChg chg="mod topLvl">
          <ac:chgData name="Sofia Rodriguez" userId="S::smr16n@my.fsu.edu::44dad701-b018-4992-a4f5-d341adb77968" providerId="AD" clId="Web-{9C52826D-2EE1-429B-AD7E-5D8EF1A85D2F}" dt="2021-12-02T23:21:43.186" v="15" actId="1076"/>
          <ac:spMkLst>
            <pc:docMk/>
            <pc:sldMk cId="52517519" sldId="263"/>
            <ac:spMk id="63" creationId="{FE49F4C1-0DAE-564B-BC5E-FC812C985B19}"/>
          </ac:spMkLst>
        </pc:spChg>
        <pc:spChg chg="add mod">
          <ac:chgData name="Sofia Rodriguez" userId="S::smr16n@my.fsu.edu::44dad701-b018-4992-a4f5-d341adb77968" providerId="AD" clId="Web-{9C52826D-2EE1-429B-AD7E-5D8EF1A85D2F}" dt="2021-12-02T23:22:50.440" v="19" actId="20577"/>
          <ac:spMkLst>
            <pc:docMk/>
            <pc:sldMk cId="52517519" sldId="263"/>
            <ac:spMk id="86" creationId="{374884B0-5FAE-473A-B1F3-8E2106CA567D}"/>
          </ac:spMkLst>
        </pc:spChg>
        <pc:spChg chg="add mod">
          <ac:chgData name="Sofia Rodriguez" userId="S::smr16n@my.fsu.edu::44dad701-b018-4992-a4f5-d341adb77968" providerId="AD" clId="Web-{9C52826D-2EE1-429B-AD7E-5D8EF1A85D2F}" dt="2021-12-02T23:23:01.831" v="23" actId="20577"/>
          <ac:spMkLst>
            <pc:docMk/>
            <pc:sldMk cId="52517519" sldId="263"/>
            <ac:spMk id="87" creationId="{4F59B419-0867-4DF3-9C53-17E2FC6CE24E}"/>
          </ac:spMkLst>
        </pc:spChg>
        <pc:grpChg chg="del">
          <ac:chgData name="Sofia Rodriguez" userId="S::smr16n@my.fsu.edu::44dad701-b018-4992-a4f5-d341adb77968" providerId="AD" clId="Web-{9C52826D-2EE1-429B-AD7E-5D8EF1A85D2F}" dt="2021-12-02T23:20:46.105" v="0"/>
          <ac:grpSpMkLst>
            <pc:docMk/>
            <pc:sldMk cId="52517519" sldId="263"/>
            <ac:grpSpMk id="50" creationId="{F9A71E06-88AF-B04F-81B1-EB5004F84183}"/>
          </ac:grpSpMkLst>
        </pc:grpChg>
        <pc:grpChg chg="del">
          <ac:chgData name="Sofia Rodriguez" userId="S::smr16n@my.fsu.edu::44dad701-b018-4992-a4f5-d341adb77968" providerId="AD" clId="Web-{9C52826D-2EE1-429B-AD7E-5D8EF1A85D2F}" dt="2021-12-02T23:20:49.871" v="1"/>
          <ac:grpSpMkLst>
            <pc:docMk/>
            <pc:sldMk cId="52517519" sldId="263"/>
            <ac:grpSpMk id="59" creationId="{1AD798B3-4C1B-AC45-9511-05CCBA4CC1D3}"/>
          </ac:grpSpMkLst>
        </pc:grpChg>
        <pc:grpChg chg="del">
          <ac:chgData name="Sofia Rodriguez" userId="S::smr16n@my.fsu.edu::44dad701-b018-4992-a4f5-d341adb77968" providerId="AD" clId="Web-{9C52826D-2EE1-429B-AD7E-5D8EF1A85D2F}" dt="2021-12-02T23:20:52.762" v="2"/>
          <ac:grpSpMkLst>
            <pc:docMk/>
            <pc:sldMk cId="52517519" sldId="263"/>
            <ac:grpSpMk id="62" creationId="{6929CC80-8E5B-2C45-B195-99ECDB14DCCC}"/>
          </ac:grpSpMkLst>
        </pc:grpChg>
        <pc:cxnChg chg="del mod topLvl">
          <ac:chgData name="Sofia Rodriguez" userId="S::smr16n@my.fsu.edu::44dad701-b018-4992-a4f5-d341adb77968" providerId="AD" clId="Web-{9C52826D-2EE1-429B-AD7E-5D8EF1A85D2F}" dt="2021-12-02T23:20:46.105" v="0"/>
          <ac:cxnSpMkLst>
            <pc:docMk/>
            <pc:sldMk cId="52517519" sldId="263"/>
            <ac:cxnSpMk id="56" creationId="{7D31CD7C-65E2-B542-B1C5-92862F622923}"/>
          </ac:cxnSpMkLst>
        </pc:cxnChg>
        <pc:cxnChg chg="del mod topLvl">
          <ac:chgData name="Sofia Rodriguez" userId="S::smr16n@my.fsu.edu::44dad701-b018-4992-a4f5-d341adb77968" providerId="AD" clId="Web-{9C52826D-2EE1-429B-AD7E-5D8EF1A85D2F}" dt="2021-12-02T23:20:49.871" v="1"/>
          <ac:cxnSpMkLst>
            <pc:docMk/>
            <pc:sldMk cId="52517519" sldId="263"/>
            <ac:cxnSpMk id="61" creationId="{2029DBD2-0D74-E249-BD0A-5126C5EAE853}"/>
          </ac:cxnSpMkLst>
        </pc:cxnChg>
        <pc:cxnChg chg="del mod topLvl">
          <ac:chgData name="Sofia Rodriguez" userId="S::smr16n@my.fsu.edu::44dad701-b018-4992-a4f5-d341adb77968" providerId="AD" clId="Web-{9C52826D-2EE1-429B-AD7E-5D8EF1A85D2F}" dt="2021-12-02T23:20:52.762" v="2"/>
          <ac:cxnSpMkLst>
            <pc:docMk/>
            <pc:sldMk cId="52517519" sldId="263"/>
            <ac:cxnSpMk id="64" creationId="{35AAC47E-0520-184D-8A83-D9E2C6BA1D3F}"/>
          </ac:cxnSpMkLst>
        </pc:cxnChg>
      </pc:sldChg>
      <pc:sldChg chg="addSp modSp add replId">
        <pc:chgData name="Sofia Rodriguez" userId="S::smr16n@my.fsu.edu::44dad701-b018-4992-a4f5-d341adb77968" providerId="AD" clId="Web-{9C52826D-2EE1-429B-AD7E-5D8EF1A85D2F}" dt="2021-12-02T23:23:18.629" v="28" actId="20577"/>
        <pc:sldMkLst>
          <pc:docMk/>
          <pc:sldMk cId="2863251208" sldId="264"/>
        </pc:sldMkLst>
        <pc:spChg chg="add mod">
          <ac:chgData name="Sofia Rodriguez" userId="S::smr16n@my.fsu.edu::44dad701-b018-4992-a4f5-d341adb77968" providerId="AD" clId="Web-{9C52826D-2EE1-429B-AD7E-5D8EF1A85D2F}" dt="2021-12-02T23:23:18.629" v="28" actId="20577"/>
          <ac:spMkLst>
            <pc:docMk/>
            <pc:sldMk cId="2863251208" sldId="264"/>
            <ac:spMk id="39" creationId="{DD901A8E-0D8F-4B9B-8934-58554B2EEC39}"/>
          </ac:spMkLst>
        </pc:spChg>
      </pc:sldChg>
    </pc:docChg>
  </pc:docChgLst>
  <pc:docChgLst>
    <pc:chgData name="Tristan Wahl" userId="S::trw17c@my.fsu.edu::c3e10265-1323-4485-be10-42838f343fe6" providerId="AD" clId="Web-{F825DCCE-A55F-453B-AA7B-7B7523F1A44D}"/>
    <pc:docChg chg="modSld">
      <pc:chgData name="Tristan Wahl" userId="S::trw17c@my.fsu.edu::c3e10265-1323-4485-be10-42838f343fe6" providerId="AD" clId="Web-{F825DCCE-A55F-453B-AA7B-7B7523F1A44D}" dt="2022-03-28T04:18:34.309" v="120" actId="20577"/>
      <pc:docMkLst>
        <pc:docMk/>
      </pc:docMkLst>
      <pc:sldChg chg="modSp">
        <pc:chgData name="Tristan Wahl" userId="S::trw17c@my.fsu.edu::c3e10265-1323-4485-be10-42838f343fe6" providerId="AD" clId="Web-{F825DCCE-A55F-453B-AA7B-7B7523F1A44D}" dt="2022-03-28T04:18:34.309" v="120" actId="20577"/>
        <pc:sldMkLst>
          <pc:docMk/>
          <pc:sldMk cId="2869327542" sldId="275"/>
        </pc:sldMkLst>
        <pc:spChg chg="mod">
          <ac:chgData name="Tristan Wahl" userId="S::trw17c@my.fsu.edu::c3e10265-1323-4485-be10-42838f343fe6" providerId="AD" clId="Web-{F825DCCE-A55F-453B-AA7B-7B7523F1A44D}" dt="2022-03-28T04:18:34.309" v="120" actId="20577"/>
          <ac:spMkLst>
            <pc:docMk/>
            <pc:sldMk cId="2869327542" sldId="275"/>
            <ac:spMk id="21" creationId="{0897F587-E27A-344D-B54F-B299CCEE6CCF}"/>
          </ac:spMkLst>
        </pc:spChg>
      </pc:sldChg>
    </pc:docChg>
  </pc:docChgLst>
  <pc:docChgLst>
    <pc:chgData name="David Jay" userId="b2086089-43e9-4bb2-8316-095bb6bc015c" providerId="ADAL" clId="{9D9D7740-A6EF-4D81-A4B1-1C2D3DDDC5F9}"/>
    <pc:docChg chg="custSel addSld delSld modSld">
      <pc:chgData name="David Jay" userId="b2086089-43e9-4bb2-8316-095bb6bc015c" providerId="ADAL" clId="{9D9D7740-A6EF-4D81-A4B1-1C2D3DDDC5F9}" dt="2022-03-03T20:14:01.961" v="46" actId="1076"/>
      <pc:docMkLst>
        <pc:docMk/>
      </pc:docMkLst>
      <pc:sldChg chg="modSp mod">
        <pc:chgData name="David Jay" userId="b2086089-43e9-4bb2-8316-095bb6bc015c" providerId="ADAL" clId="{9D9D7740-A6EF-4D81-A4B1-1C2D3DDDC5F9}" dt="2022-03-03T20:14:01.961" v="46" actId="1076"/>
        <pc:sldMkLst>
          <pc:docMk/>
          <pc:sldMk cId="1359669696" sldId="269"/>
        </pc:sldMkLst>
        <pc:picChg chg="mod">
          <ac:chgData name="David Jay" userId="b2086089-43e9-4bb2-8316-095bb6bc015c" providerId="ADAL" clId="{9D9D7740-A6EF-4D81-A4B1-1C2D3DDDC5F9}" dt="2022-03-03T20:14:01.961" v="46" actId="1076"/>
          <ac:picMkLst>
            <pc:docMk/>
            <pc:sldMk cId="1359669696" sldId="269"/>
            <ac:picMk id="17" creationId="{D0468440-2446-4C8D-87E7-22FAA434EC5B}"/>
          </ac:picMkLst>
        </pc:picChg>
      </pc:sldChg>
      <pc:sldChg chg="addSp delSp modSp del mod">
        <pc:chgData name="David Jay" userId="b2086089-43e9-4bb2-8316-095bb6bc015c" providerId="ADAL" clId="{9D9D7740-A6EF-4D81-A4B1-1C2D3DDDC5F9}" dt="2022-03-03T20:13:16.602" v="40" actId="47"/>
        <pc:sldMkLst>
          <pc:docMk/>
          <pc:sldMk cId="3849841478" sldId="270"/>
        </pc:sldMkLst>
        <pc:picChg chg="add del mod">
          <ac:chgData name="David Jay" userId="b2086089-43e9-4bb2-8316-095bb6bc015c" providerId="ADAL" clId="{9D9D7740-A6EF-4D81-A4B1-1C2D3DDDC5F9}" dt="2022-03-03T20:09:12.506" v="4" actId="478"/>
          <ac:picMkLst>
            <pc:docMk/>
            <pc:sldMk cId="3849841478" sldId="270"/>
            <ac:picMk id="4" creationId="{196377FC-13B4-42B6-992F-6498817C5E4C}"/>
          </ac:picMkLst>
        </pc:picChg>
        <pc:picChg chg="mod">
          <ac:chgData name="David Jay" userId="b2086089-43e9-4bb2-8316-095bb6bc015c" providerId="ADAL" clId="{9D9D7740-A6EF-4D81-A4B1-1C2D3DDDC5F9}" dt="2022-03-03T20:11:11.151" v="8" actId="1076"/>
          <ac:picMkLst>
            <pc:docMk/>
            <pc:sldMk cId="3849841478" sldId="270"/>
            <ac:picMk id="16" creationId="{ABEC70F7-51B7-2241-9AE6-FF2BB93FD3A3}"/>
          </ac:picMkLst>
        </pc:picChg>
      </pc:sldChg>
      <pc:sldChg chg="addSp delSp modSp add mod">
        <pc:chgData name="David Jay" userId="b2086089-43e9-4bb2-8316-095bb6bc015c" providerId="ADAL" clId="{9D9D7740-A6EF-4D81-A4B1-1C2D3DDDC5F9}" dt="2022-03-03T20:12:56.298" v="39" actId="478"/>
        <pc:sldMkLst>
          <pc:docMk/>
          <pc:sldMk cId="3059673071" sldId="271"/>
        </pc:sldMkLst>
        <pc:picChg chg="add mod">
          <ac:chgData name="David Jay" userId="b2086089-43e9-4bb2-8316-095bb6bc015c" providerId="ADAL" clId="{9D9D7740-A6EF-4D81-A4B1-1C2D3DDDC5F9}" dt="2022-03-03T20:12:36.796" v="33" actId="29295"/>
          <ac:picMkLst>
            <pc:docMk/>
            <pc:sldMk cId="3059673071" sldId="271"/>
            <ac:picMk id="4" creationId="{535000F5-118E-43A7-94D4-0E4422095D92}"/>
          </ac:picMkLst>
        </pc:picChg>
        <pc:picChg chg="del">
          <ac:chgData name="David Jay" userId="b2086089-43e9-4bb2-8316-095bb6bc015c" providerId="ADAL" clId="{9D9D7740-A6EF-4D81-A4B1-1C2D3DDDC5F9}" dt="2022-03-03T20:11:02.240" v="7" actId="478"/>
          <ac:picMkLst>
            <pc:docMk/>
            <pc:sldMk cId="3059673071" sldId="271"/>
            <ac:picMk id="13" creationId="{46DAB908-317A-FF4D-8B96-262F7B419912}"/>
          </ac:picMkLst>
        </pc:picChg>
        <pc:picChg chg="add mod">
          <ac:chgData name="David Jay" userId="b2086089-43e9-4bb2-8316-095bb6bc015c" providerId="ADAL" clId="{9D9D7740-A6EF-4D81-A4B1-1C2D3DDDC5F9}" dt="2022-03-03T20:12:45.614" v="35" actId="1076"/>
          <ac:picMkLst>
            <pc:docMk/>
            <pc:sldMk cId="3059673071" sldId="271"/>
            <ac:picMk id="16" creationId="{DEB6143E-C6AE-469B-82F8-4F15D329921E}"/>
          </ac:picMkLst>
        </pc:picChg>
        <pc:picChg chg="del">
          <ac:chgData name="David Jay" userId="b2086089-43e9-4bb2-8316-095bb6bc015c" providerId="ADAL" clId="{9D9D7740-A6EF-4D81-A4B1-1C2D3DDDC5F9}" dt="2022-03-03T20:10:59.505" v="6" actId="478"/>
          <ac:picMkLst>
            <pc:docMk/>
            <pc:sldMk cId="3059673071" sldId="271"/>
            <ac:picMk id="17" creationId="{D0468440-2446-4C8D-87E7-22FAA434EC5B}"/>
          </ac:picMkLst>
        </pc:picChg>
        <pc:picChg chg="add del mod">
          <ac:chgData name="David Jay" userId="b2086089-43e9-4bb2-8316-095bb6bc015c" providerId="ADAL" clId="{9D9D7740-A6EF-4D81-A4B1-1C2D3DDDC5F9}" dt="2022-03-03T20:12:56.298" v="39" actId="478"/>
          <ac:picMkLst>
            <pc:docMk/>
            <pc:sldMk cId="3059673071" sldId="271"/>
            <ac:picMk id="18" creationId="{155C4A7F-7639-4D56-9104-0B26072468B3}"/>
          </ac:picMkLst>
        </pc:picChg>
      </pc:sldChg>
    </pc:docChg>
  </pc:docChgLst>
  <pc:docChgLst>
    <pc:chgData name="Tristan Wahl" userId="S::trw17c@my.fsu.edu::c3e10265-1323-4485-be10-42838f343fe6" providerId="AD" clId="Web-{E50519EA-2879-461D-BE84-0B6C093532F9}"/>
    <pc:docChg chg="addSld modSld">
      <pc:chgData name="Tristan Wahl" userId="S::trw17c@my.fsu.edu::c3e10265-1323-4485-be10-42838f343fe6" providerId="AD" clId="Web-{E50519EA-2879-461D-BE84-0B6C093532F9}" dt="2021-12-02T23:22:39.150" v="242" actId="20577"/>
      <pc:docMkLst>
        <pc:docMk/>
      </pc:docMkLst>
      <pc:sldChg chg="modSp">
        <pc:chgData name="Tristan Wahl" userId="S::trw17c@my.fsu.edu::c3e10265-1323-4485-be10-42838f343fe6" providerId="AD" clId="Web-{E50519EA-2879-461D-BE84-0B6C093532F9}" dt="2021-12-02T22:16:24.228" v="44"/>
        <pc:sldMkLst>
          <pc:docMk/>
          <pc:sldMk cId="541853025" sldId="256"/>
        </pc:sldMkLst>
        <pc:spChg chg="mod">
          <ac:chgData name="Tristan Wahl" userId="S::trw17c@my.fsu.edu::c3e10265-1323-4485-be10-42838f343fe6" providerId="AD" clId="Web-{E50519EA-2879-461D-BE84-0B6C093532F9}" dt="2021-12-02T22:01:48.285" v="38" actId="20577"/>
          <ac:spMkLst>
            <pc:docMk/>
            <pc:sldMk cId="541853025" sldId="256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E50519EA-2879-461D-BE84-0B6C093532F9}" dt="2021-12-02T22:16:24.228" v="44"/>
          <ac:spMkLst>
            <pc:docMk/>
            <pc:sldMk cId="541853025" sldId="256"/>
            <ac:spMk id="4" creationId="{7F7ECB1D-3EBD-4C76-A700-507AD2C63352}"/>
          </ac:spMkLst>
        </pc:spChg>
        <pc:spChg chg="mod">
          <ac:chgData name="Tristan Wahl" userId="S::trw17c@my.fsu.edu::c3e10265-1323-4485-be10-42838f343fe6" providerId="AD" clId="Web-{E50519EA-2879-461D-BE84-0B6C093532F9}" dt="2021-12-02T22:01:27.347" v="36" actId="20577"/>
          <ac:spMkLst>
            <pc:docMk/>
            <pc:sldMk cId="541853025" sldId="256"/>
            <ac:spMk id="10" creationId="{E8F145DA-FE86-47A5-A9D4-30B8C6678042}"/>
          </ac:spMkLst>
        </pc:spChg>
        <pc:spChg chg="mod">
          <ac:chgData name="Tristan Wahl" userId="S::trw17c@my.fsu.edu::c3e10265-1323-4485-be10-42838f343fe6" providerId="AD" clId="Web-{E50519EA-2879-461D-BE84-0B6C093532F9}" dt="2021-12-02T22:16:11.868" v="42"/>
          <ac:spMkLst>
            <pc:docMk/>
            <pc:sldMk cId="541853025" sldId="256"/>
            <ac:spMk id="11" creationId="{0FA1D68D-08A5-473A-8319-A08277E189B1}"/>
          </ac:spMkLst>
        </pc:spChg>
        <pc:picChg chg="mod">
          <ac:chgData name="Tristan Wahl" userId="S::trw17c@my.fsu.edu::c3e10265-1323-4485-be10-42838f343fe6" providerId="AD" clId="Web-{E50519EA-2879-461D-BE84-0B6C093532F9}" dt="2021-12-02T21:59:12.985" v="27" actId="1076"/>
          <ac:picMkLst>
            <pc:docMk/>
            <pc:sldMk cId="541853025" sldId="256"/>
            <ac:picMk id="17" creationId="{F7EE2826-4A4F-47E9-80BE-11AE871DAD26}"/>
          </ac:picMkLst>
        </pc:picChg>
      </pc:sldChg>
      <pc:sldChg chg="modSp">
        <pc:chgData name="Tristan Wahl" userId="S::trw17c@my.fsu.edu::c3e10265-1323-4485-be10-42838f343fe6" providerId="AD" clId="Web-{E50519EA-2879-461D-BE84-0B6C093532F9}" dt="2021-12-02T22:44:07.471" v="65" actId="20577"/>
        <pc:sldMkLst>
          <pc:docMk/>
          <pc:sldMk cId="1731118672" sldId="261"/>
        </pc:sldMkLst>
        <pc:spChg chg="mod">
          <ac:chgData name="Tristan Wahl" userId="S::trw17c@my.fsu.edu::c3e10265-1323-4485-be10-42838f343fe6" providerId="AD" clId="Web-{E50519EA-2879-461D-BE84-0B6C093532F9}" dt="2021-12-02T22:44:07.471" v="65" actId="20577"/>
          <ac:spMkLst>
            <pc:docMk/>
            <pc:sldMk cId="1731118672" sldId="261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E50519EA-2879-461D-BE84-0B6C093532F9}" dt="2021-12-02T22:43:40.501" v="58" actId="1076"/>
          <ac:spMkLst>
            <pc:docMk/>
            <pc:sldMk cId="1731118672" sldId="261"/>
            <ac:spMk id="10" creationId="{E8F145DA-FE86-47A5-A9D4-30B8C6678042}"/>
          </ac:spMkLst>
        </pc:spChg>
        <pc:spChg chg="mod">
          <ac:chgData name="Tristan Wahl" userId="S::trw17c@my.fsu.edu::c3e10265-1323-4485-be10-42838f343fe6" providerId="AD" clId="Web-{E50519EA-2879-461D-BE84-0B6C093532F9}" dt="2021-12-02T22:43:31.079" v="56" actId="20577"/>
          <ac:spMkLst>
            <pc:docMk/>
            <pc:sldMk cId="1731118672" sldId="261"/>
            <ac:spMk id="11" creationId="{0FA1D68D-08A5-473A-8319-A08277E189B1}"/>
          </ac:spMkLst>
        </pc:spChg>
        <pc:grpChg chg="mod">
          <ac:chgData name="Tristan Wahl" userId="S::trw17c@my.fsu.edu::c3e10265-1323-4485-be10-42838f343fe6" providerId="AD" clId="Web-{E50519EA-2879-461D-BE84-0B6C093532F9}" dt="2021-12-02T22:43:42.564" v="59" actId="1076"/>
          <ac:grpSpMkLst>
            <pc:docMk/>
            <pc:sldMk cId="1731118672" sldId="261"/>
            <ac:grpSpMk id="2" creationId="{249434AF-9538-4984-85A5-3DBC7C7E6CFE}"/>
          </ac:grpSpMkLst>
        </pc:grpChg>
        <pc:picChg chg="mod">
          <ac:chgData name="Tristan Wahl" userId="S::trw17c@my.fsu.edu::c3e10265-1323-4485-be10-42838f343fe6" providerId="AD" clId="Web-{E50519EA-2879-461D-BE84-0B6C093532F9}" dt="2021-12-02T22:43:43.845" v="60" actId="1076"/>
          <ac:picMkLst>
            <pc:docMk/>
            <pc:sldMk cId="1731118672" sldId="261"/>
            <ac:picMk id="15" creationId="{185375F0-344C-42AB-ADEA-DA12871C5720}"/>
          </ac:picMkLst>
        </pc:picChg>
        <pc:picChg chg="mod">
          <ac:chgData name="Tristan Wahl" userId="S::trw17c@my.fsu.edu::c3e10265-1323-4485-be10-42838f343fe6" providerId="AD" clId="Web-{E50519EA-2879-461D-BE84-0B6C093532F9}" dt="2021-12-02T22:43:19.610" v="50" actId="1076"/>
          <ac:picMkLst>
            <pc:docMk/>
            <pc:sldMk cId="1731118672" sldId="261"/>
            <ac:picMk id="17" creationId="{F7EE2826-4A4F-47E9-80BE-11AE871DAD26}"/>
          </ac:picMkLst>
        </pc:picChg>
      </pc:sldChg>
      <pc:sldChg chg="addSp modSp new">
        <pc:chgData name="Tristan Wahl" userId="S::trw17c@my.fsu.edu::c3e10265-1323-4485-be10-42838f343fe6" providerId="AD" clId="Web-{E50519EA-2879-461D-BE84-0B6C093532F9}" dt="2021-12-02T22:41:33.295" v="47" actId="1076"/>
        <pc:sldMkLst>
          <pc:docMk/>
          <pc:sldMk cId="2473881216" sldId="262"/>
        </pc:sldMkLst>
        <pc:picChg chg="add mod">
          <ac:chgData name="Tristan Wahl" userId="S::trw17c@my.fsu.edu::c3e10265-1323-4485-be10-42838f343fe6" providerId="AD" clId="Web-{E50519EA-2879-461D-BE84-0B6C093532F9}" dt="2021-12-02T22:41:33.295" v="47" actId="1076"/>
          <ac:picMkLst>
            <pc:docMk/>
            <pc:sldMk cId="2473881216" sldId="262"/>
            <ac:picMk id="5" creationId="{77D53B8F-AFBD-429F-8490-9FE72EEF91FE}"/>
          </ac:picMkLst>
        </pc:picChg>
      </pc:sldChg>
      <pc:sldChg chg="addSp delSp modSp">
        <pc:chgData name="Tristan Wahl" userId="S::trw17c@my.fsu.edu::c3e10265-1323-4485-be10-42838f343fe6" providerId="AD" clId="Web-{E50519EA-2879-461D-BE84-0B6C093532F9}" dt="2021-12-02T23:22:39.150" v="242" actId="20577"/>
        <pc:sldMkLst>
          <pc:docMk/>
          <pc:sldMk cId="52517519" sldId="263"/>
        </pc:sldMkLst>
        <pc:spChg chg="mod">
          <ac:chgData name="Tristan Wahl" userId="S::trw17c@my.fsu.edu::c3e10265-1323-4485-be10-42838f343fe6" providerId="AD" clId="Web-{E50519EA-2879-461D-BE84-0B6C093532F9}" dt="2021-12-02T23:22:39.150" v="242" actId="20577"/>
          <ac:spMkLst>
            <pc:docMk/>
            <pc:sldMk cId="52517519" sldId="263"/>
            <ac:spMk id="3" creationId="{177ECFD2-D73B-4DBA-AB9C-985FE576ACBD}"/>
          </ac:spMkLst>
        </pc:spChg>
        <pc:spChg chg="mod">
          <ac:chgData name="Tristan Wahl" userId="S::trw17c@my.fsu.edu::c3e10265-1323-4485-be10-42838f343fe6" providerId="AD" clId="Web-{E50519EA-2879-461D-BE84-0B6C093532F9}" dt="2021-12-02T23:08:47.724" v="192" actId="20577"/>
          <ac:spMkLst>
            <pc:docMk/>
            <pc:sldMk cId="52517519" sldId="263"/>
            <ac:spMk id="4" creationId="{7F7ECB1D-3EBD-4C76-A700-507AD2C63352}"/>
          </ac:spMkLst>
        </pc:spChg>
        <pc:spChg chg="mod">
          <ac:chgData name="Tristan Wahl" userId="S::trw17c@my.fsu.edu::c3e10265-1323-4485-be10-42838f343fe6" providerId="AD" clId="Web-{E50519EA-2879-461D-BE84-0B6C093532F9}" dt="2021-12-02T23:10:45.227" v="193" actId="1076"/>
          <ac:spMkLst>
            <pc:docMk/>
            <pc:sldMk cId="52517519" sldId="263"/>
            <ac:spMk id="5" creationId="{00000000-0000-0000-0000-000000000000}"/>
          </ac:spMkLst>
        </pc:spChg>
        <pc:spChg chg="add del mod">
          <ac:chgData name="Tristan Wahl" userId="S::trw17c@my.fsu.edu::c3e10265-1323-4485-be10-42838f343fe6" providerId="AD" clId="Web-{E50519EA-2879-461D-BE84-0B6C093532F9}" dt="2021-12-02T22:47:01.693" v="75"/>
          <ac:spMkLst>
            <pc:docMk/>
            <pc:sldMk cId="52517519" sldId="263"/>
            <ac:spMk id="6" creationId="{7DE8FD0D-69A8-4713-878D-DF86A270862D}"/>
          </ac:spMkLst>
        </pc:spChg>
        <pc:spChg chg="mod">
          <ac:chgData name="Tristan Wahl" userId="S::trw17c@my.fsu.edu::c3e10265-1323-4485-be10-42838f343fe6" providerId="AD" clId="Web-{E50519EA-2879-461D-BE84-0B6C093532F9}" dt="2021-12-02T22:53:25.718" v="123" actId="1076"/>
          <ac:spMkLst>
            <pc:docMk/>
            <pc:sldMk cId="52517519" sldId="263"/>
            <ac:spMk id="10" creationId="{E8F145DA-FE86-47A5-A9D4-30B8C6678042}"/>
          </ac:spMkLst>
        </pc:spChg>
        <pc:spChg chg="mod">
          <ac:chgData name="Tristan Wahl" userId="S::trw17c@my.fsu.edu::c3e10265-1323-4485-be10-42838f343fe6" providerId="AD" clId="Web-{E50519EA-2879-461D-BE84-0B6C093532F9}" dt="2021-12-02T22:57:26.943" v="151" actId="1076"/>
          <ac:spMkLst>
            <pc:docMk/>
            <pc:sldMk cId="52517519" sldId="263"/>
            <ac:spMk id="11" creationId="{0FA1D68D-08A5-473A-8319-A08277E189B1}"/>
          </ac:spMkLst>
        </pc:spChg>
        <pc:spChg chg="mod">
          <ac:chgData name="Tristan Wahl" userId="S::trw17c@my.fsu.edu::c3e10265-1323-4485-be10-42838f343fe6" providerId="AD" clId="Web-{E50519EA-2879-461D-BE84-0B6C093532F9}" dt="2021-12-02T22:56:03.441" v="139" actId="1076"/>
          <ac:spMkLst>
            <pc:docMk/>
            <pc:sldMk cId="52517519" sldId="263"/>
            <ac:spMk id="12" creationId="{4BAC056E-80EF-4D52-87DC-D1739CB163B4}"/>
          </ac:spMkLst>
        </pc:spChg>
        <pc:spChg chg="add del mod">
          <ac:chgData name="Tristan Wahl" userId="S::trw17c@my.fsu.edu::c3e10265-1323-4485-be10-42838f343fe6" providerId="AD" clId="Web-{E50519EA-2879-461D-BE84-0B6C093532F9}" dt="2021-12-02T22:47:00.506" v="74"/>
          <ac:spMkLst>
            <pc:docMk/>
            <pc:sldMk cId="52517519" sldId="263"/>
            <ac:spMk id="13" creationId="{284B6676-B800-450D-89B8-2E108FCC7432}"/>
          </ac:spMkLst>
        </pc:spChg>
        <pc:spChg chg="add mod">
          <ac:chgData name="Tristan Wahl" userId="S::trw17c@my.fsu.edu::c3e10265-1323-4485-be10-42838f343fe6" providerId="AD" clId="Web-{E50519EA-2879-461D-BE84-0B6C093532F9}" dt="2021-12-02T23:00:46.166" v="156"/>
          <ac:spMkLst>
            <pc:docMk/>
            <pc:sldMk cId="52517519" sldId="263"/>
            <ac:spMk id="19" creationId="{185519FA-31BA-4F51-BD4E-0527D8836081}"/>
          </ac:spMkLst>
        </pc:spChg>
        <pc:spChg chg="add mod">
          <ac:chgData name="Tristan Wahl" userId="S::trw17c@my.fsu.edu::c3e10265-1323-4485-be10-42838f343fe6" providerId="AD" clId="Web-{E50519EA-2879-461D-BE84-0B6C093532F9}" dt="2021-12-02T23:04:08.296" v="160"/>
          <ac:spMkLst>
            <pc:docMk/>
            <pc:sldMk cId="52517519" sldId="263"/>
            <ac:spMk id="20" creationId="{0373E2C7-51A6-4A66-9431-2B098D92CBE0}"/>
          </ac:spMkLst>
        </pc:spChg>
        <pc:spChg chg="add mod">
          <ac:chgData name="Tristan Wahl" userId="S::trw17c@my.fsu.edu::c3e10265-1323-4485-be10-42838f343fe6" providerId="AD" clId="Web-{E50519EA-2879-461D-BE84-0B6C093532F9}" dt="2021-12-02T23:04:23.124" v="161"/>
          <ac:spMkLst>
            <pc:docMk/>
            <pc:sldMk cId="52517519" sldId="263"/>
            <ac:spMk id="21" creationId="{A19DA90F-6DAA-4E9F-BED1-58470F5EF93F}"/>
          </ac:spMkLst>
        </pc:spChg>
        <pc:spChg chg="add mod">
          <ac:chgData name="Tristan Wahl" userId="S::trw17c@my.fsu.edu::c3e10265-1323-4485-be10-42838f343fe6" providerId="AD" clId="Web-{E50519EA-2879-461D-BE84-0B6C093532F9}" dt="2021-12-02T22:58:21.366" v="154" actId="14100"/>
          <ac:spMkLst>
            <pc:docMk/>
            <pc:sldMk cId="52517519" sldId="263"/>
            <ac:spMk id="36" creationId="{105C9F0B-425D-4386-9EFD-58EC39970450}"/>
          </ac:spMkLst>
        </pc:spChg>
        <pc:grpChg chg="mod">
          <ac:chgData name="Tristan Wahl" userId="S::trw17c@my.fsu.edu::c3e10265-1323-4485-be10-42838f343fe6" providerId="AD" clId="Web-{E50519EA-2879-461D-BE84-0B6C093532F9}" dt="2021-12-02T22:53:17.499" v="122" actId="1076"/>
          <ac:grpSpMkLst>
            <pc:docMk/>
            <pc:sldMk cId="52517519" sldId="263"/>
            <ac:grpSpMk id="2" creationId="{249434AF-9538-4984-85A5-3DBC7C7E6CFE}"/>
          </ac:grpSpMkLst>
        </pc:grpChg>
        <pc:picChg chg="mod">
          <ac:chgData name="Tristan Wahl" userId="S::trw17c@my.fsu.edu::c3e10265-1323-4485-be10-42838f343fe6" providerId="AD" clId="Web-{E50519EA-2879-461D-BE84-0B6C093532F9}" dt="2021-12-02T22:51:32.653" v="104" actId="1076"/>
          <ac:picMkLst>
            <pc:docMk/>
            <pc:sldMk cId="52517519" sldId="263"/>
            <ac:picMk id="15" creationId="{185375F0-344C-42AB-ADEA-DA12871C5720}"/>
          </ac:picMkLst>
        </pc:picChg>
        <pc:picChg chg="mod">
          <ac:chgData name="Tristan Wahl" userId="S::trw17c@my.fsu.edu::c3e10265-1323-4485-be10-42838f343fe6" providerId="AD" clId="Web-{E50519EA-2879-461D-BE84-0B6C093532F9}" dt="2021-12-02T22:55:46.112" v="137" actId="1076"/>
          <ac:picMkLst>
            <pc:docMk/>
            <pc:sldMk cId="52517519" sldId="263"/>
            <ac:picMk id="16" creationId="{EF9B5A20-A90A-4A99-BF0B-A57E7F731195}"/>
          </ac:picMkLst>
        </pc:picChg>
        <pc:picChg chg="mod">
          <ac:chgData name="Tristan Wahl" userId="S::trw17c@my.fsu.edu::c3e10265-1323-4485-be10-42838f343fe6" providerId="AD" clId="Web-{E50519EA-2879-461D-BE84-0B6C093532F9}" dt="2021-12-02T23:20:21.788" v="232" actId="1076"/>
          <ac:picMkLst>
            <pc:docMk/>
            <pc:sldMk cId="52517519" sldId="263"/>
            <ac:picMk id="17" creationId="{F7EE2826-4A4F-47E9-80BE-11AE871DAD26}"/>
          </ac:picMkLst>
        </pc:picChg>
        <pc:picChg chg="mod">
          <ac:chgData name="Tristan Wahl" userId="S::trw17c@my.fsu.edu::c3e10265-1323-4485-be10-42838f343fe6" providerId="AD" clId="Web-{E50519EA-2879-461D-BE84-0B6C093532F9}" dt="2021-12-02T23:10:53.259" v="194" actId="1076"/>
          <ac:picMkLst>
            <pc:docMk/>
            <pc:sldMk cId="52517519" sldId="263"/>
            <ac:picMk id="22" creationId="{00000000-0000-0000-0000-000000000000}"/>
          </ac:picMkLst>
        </pc:picChg>
        <pc:picChg chg="add mod">
          <ac:chgData name="Tristan Wahl" userId="S::trw17c@my.fsu.edu::c3e10265-1323-4485-be10-42838f343fe6" providerId="AD" clId="Web-{E50519EA-2879-461D-BE84-0B6C093532F9}" dt="2021-12-02T23:14:24.389" v="225" actId="1076"/>
          <ac:picMkLst>
            <pc:docMk/>
            <pc:sldMk cId="52517519" sldId="263"/>
            <ac:picMk id="25" creationId="{313C4FA9-7CCB-4318-999E-2ED87E60354A}"/>
          </ac:picMkLst>
        </pc:picChg>
        <pc:picChg chg="add mod">
          <ac:chgData name="Tristan Wahl" userId="S::trw17c@my.fsu.edu::c3e10265-1323-4485-be10-42838f343fe6" providerId="AD" clId="Web-{E50519EA-2879-461D-BE84-0B6C093532F9}" dt="2021-12-02T23:18:55.098" v="228" actId="1076"/>
          <ac:picMkLst>
            <pc:docMk/>
            <pc:sldMk cId="52517519" sldId="263"/>
            <ac:picMk id="26" creationId="{F54FC3F9-0E96-4D94-B6FB-8D430CE0A3FA}"/>
          </ac:picMkLst>
        </pc:picChg>
        <pc:picChg chg="add mod">
          <ac:chgData name="Tristan Wahl" userId="S::trw17c@my.fsu.edu::c3e10265-1323-4485-be10-42838f343fe6" providerId="AD" clId="Web-{E50519EA-2879-461D-BE84-0B6C093532F9}" dt="2021-12-02T23:20:36.413" v="235" actId="688"/>
          <ac:picMkLst>
            <pc:docMk/>
            <pc:sldMk cId="52517519" sldId="263"/>
            <ac:picMk id="28" creationId="{90B80755-62E3-4FCC-B4C3-E1077CF41878}"/>
          </ac:picMkLst>
        </pc:picChg>
        <pc:picChg chg="mod">
          <ac:chgData name="Tristan Wahl" userId="S::trw17c@my.fsu.edu::c3e10265-1323-4485-be10-42838f343fe6" providerId="AD" clId="Web-{E50519EA-2879-461D-BE84-0B6C093532F9}" dt="2021-12-02T23:15:56.516" v="226" actId="1076"/>
          <ac:picMkLst>
            <pc:docMk/>
            <pc:sldMk cId="52517519" sldId="263"/>
            <ac:picMk id="34" creationId="{CFC9308E-981F-9A46-B4D0-2BBE835D4873}"/>
          </ac:picMkLst>
        </pc:picChg>
        <pc:cxnChg chg="add del mod">
          <ac:chgData name="Tristan Wahl" userId="S::trw17c@my.fsu.edu::c3e10265-1323-4485-be10-42838f343fe6" providerId="AD" clId="Web-{E50519EA-2879-461D-BE84-0B6C093532F9}" dt="2021-12-02T23:12:16.604" v="202"/>
          <ac:cxnSpMkLst>
            <pc:docMk/>
            <pc:sldMk cId="52517519" sldId="263"/>
            <ac:cxnSpMk id="18" creationId="{DD93C207-9095-4824-91F0-A3B2F8D88ACA}"/>
          </ac:cxnSpMkLst>
        </pc:cxnChg>
        <pc:cxnChg chg="add del mod">
          <ac:chgData name="Tristan Wahl" userId="S::trw17c@my.fsu.edu::c3e10265-1323-4485-be10-42838f343fe6" providerId="AD" clId="Web-{E50519EA-2879-461D-BE84-0B6C093532F9}" dt="2021-12-02T23:13:07.434" v="211"/>
          <ac:cxnSpMkLst>
            <pc:docMk/>
            <pc:sldMk cId="52517519" sldId="263"/>
            <ac:cxnSpMk id="24" creationId="{A03EC362-97AE-4E4F-859E-512D41E500E3}"/>
          </ac:cxnSpMkLst>
        </pc:cxnChg>
      </pc:sldChg>
    </pc:docChg>
  </pc:docChgLst>
  <pc:docChgLst>
    <pc:chgData name="Sofia Rodriguez" userId="S::smr16n@my.fsu.edu::44dad701-b018-4992-a4f5-d341adb77968" providerId="AD" clId="Web-{B764A503-2403-4B78-8DB5-EF1D298FD97B}"/>
    <pc:docChg chg="modSld">
      <pc:chgData name="Sofia Rodriguez" userId="S::smr16n@my.fsu.edu::44dad701-b018-4992-a4f5-d341adb77968" providerId="AD" clId="Web-{B764A503-2403-4B78-8DB5-EF1D298FD97B}" dt="2021-12-01T23:10:24.327" v="6" actId="1076"/>
      <pc:docMkLst>
        <pc:docMk/>
      </pc:docMkLst>
      <pc:sldChg chg="addSp delSp modSp">
        <pc:chgData name="Sofia Rodriguez" userId="S::smr16n@my.fsu.edu::44dad701-b018-4992-a4f5-d341adb77968" providerId="AD" clId="Web-{B764A503-2403-4B78-8DB5-EF1D298FD97B}" dt="2021-12-01T23:10:24.327" v="6" actId="1076"/>
        <pc:sldMkLst>
          <pc:docMk/>
          <pc:sldMk cId="541853025" sldId="256"/>
        </pc:sldMkLst>
        <pc:spChg chg="del mod">
          <ac:chgData name="Sofia Rodriguez" userId="S::smr16n@my.fsu.edu::44dad701-b018-4992-a4f5-d341adb77968" providerId="AD" clId="Web-{B764A503-2403-4B78-8DB5-EF1D298FD97B}" dt="2021-12-01T23:10:13.483" v="3"/>
          <ac:spMkLst>
            <pc:docMk/>
            <pc:sldMk cId="541853025" sldId="256"/>
            <ac:spMk id="8" creationId="{00000000-0000-0000-0000-000000000000}"/>
          </ac:spMkLst>
        </pc:spChg>
        <pc:picChg chg="add mod">
          <ac:chgData name="Sofia Rodriguez" userId="S::smr16n@my.fsu.edu::44dad701-b018-4992-a4f5-d341adb77968" providerId="AD" clId="Web-{B764A503-2403-4B78-8DB5-EF1D298FD97B}" dt="2021-12-01T23:10:24.327" v="6" actId="1076"/>
          <ac:picMkLst>
            <pc:docMk/>
            <pc:sldMk cId="541853025" sldId="256"/>
            <ac:picMk id="2" creationId="{5334A114-CAB5-4377-8A05-06608B461F9A}"/>
          </ac:picMkLst>
        </pc:picChg>
      </pc:sldChg>
    </pc:docChg>
  </pc:docChgLst>
  <pc:docChgLst>
    <pc:chgData name="Sofia Rodriguez" userId="S::smr16n@my.fsu.edu::44dad701-b018-4992-a4f5-d341adb77968" providerId="AD" clId="Web-{889B0E2B-3ECC-420E-892D-F3C7CC32959B}"/>
    <pc:docChg chg="addSld delSld modSld">
      <pc:chgData name="Sofia Rodriguez" userId="S::smr16n@my.fsu.edu::44dad701-b018-4992-a4f5-d341adb77968" providerId="AD" clId="Web-{889B0E2B-3ECC-420E-892D-F3C7CC32959B}" dt="2021-12-01T22:49:41.038" v="157" actId="1076"/>
      <pc:docMkLst>
        <pc:docMk/>
      </pc:docMkLst>
      <pc:sldChg chg="addSp modSp">
        <pc:chgData name="Sofia Rodriguez" userId="S::smr16n@my.fsu.edu::44dad701-b018-4992-a4f5-d341adb77968" providerId="AD" clId="Web-{889B0E2B-3ECC-420E-892D-F3C7CC32959B}" dt="2021-12-01T22:49:41.038" v="157" actId="1076"/>
        <pc:sldMkLst>
          <pc:docMk/>
          <pc:sldMk cId="541853025" sldId="256"/>
        </pc:sldMkLst>
        <pc:spChg chg="add mod">
          <ac:chgData name="Sofia Rodriguez" userId="S::smr16n@my.fsu.edu::44dad701-b018-4992-a4f5-d341adb77968" providerId="AD" clId="Web-{889B0E2B-3ECC-420E-892D-F3C7CC32959B}" dt="2021-12-01T22:45:55.343" v="32" actId="1076"/>
          <ac:spMkLst>
            <pc:docMk/>
            <pc:sldMk cId="541853025" sldId="256"/>
            <ac:spMk id="3" creationId="{177ECFD2-D73B-4DBA-AB9C-985FE576ACBD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6:22.141" v="51" actId="20577"/>
          <ac:spMkLst>
            <pc:docMk/>
            <pc:sldMk cId="541853025" sldId="256"/>
            <ac:spMk id="4" creationId="{7F7ECB1D-3EBD-4C76-A700-507AD2C63352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6:45.313" v="68" actId="1076"/>
          <ac:spMkLst>
            <pc:docMk/>
            <pc:sldMk cId="541853025" sldId="256"/>
            <ac:spMk id="6" creationId="{49F0CD72-43D0-4918-9C5F-1194117F0338}"/>
          </ac:spMkLst>
        </pc:spChg>
        <pc:spChg chg="mod">
          <ac:chgData name="Sofia Rodriguez" userId="S::smr16n@my.fsu.edu::44dad701-b018-4992-a4f5-d341adb77968" providerId="AD" clId="Web-{889B0E2B-3ECC-420E-892D-F3C7CC32959B}" dt="2021-12-01T22:45:16.076" v="10" actId="1076"/>
          <ac:spMkLst>
            <pc:docMk/>
            <pc:sldMk cId="541853025" sldId="256"/>
            <ac:spMk id="9" creationId="{00000000-0000-0000-0000-000000000000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7:38.221" v="82" actId="1076"/>
          <ac:spMkLst>
            <pc:docMk/>
            <pc:sldMk cId="541853025" sldId="256"/>
            <ac:spMk id="10" creationId="{E8F145DA-FE86-47A5-A9D4-30B8C6678042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8:04.691" v="107" actId="20577"/>
          <ac:spMkLst>
            <pc:docMk/>
            <pc:sldMk cId="541853025" sldId="256"/>
            <ac:spMk id="11" creationId="{0FA1D68D-08A5-473A-8319-A08277E189B1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9:02.083" v="132" actId="1076"/>
          <ac:spMkLst>
            <pc:docMk/>
            <pc:sldMk cId="541853025" sldId="256"/>
            <ac:spMk id="12" creationId="{033166BB-2284-4747-A4E8-7F700C9FCA42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9:14.084" v="142" actId="20577"/>
          <ac:spMkLst>
            <pc:docMk/>
            <pc:sldMk cId="541853025" sldId="256"/>
            <ac:spMk id="13" creationId="{1C899D3C-165E-4103-B7BD-0A5E3D2A7FDE}"/>
          </ac:spMkLst>
        </pc:spChg>
        <pc:spChg chg="add mod">
          <ac:chgData name="Sofia Rodriguez" userId="S::smr16n@my.fsu.edu::44dad701-b018-4992-a4f5-d341adb77968" providerId="AD" clId="Web-{889B0E2B-3ECC-420E-892D-F3C7CC32959B}" dt="2021-12-01T22:49:41.038" v="157" actId="1076"/>
          <ac:spMkLst>
            <pc:docMk/>
            <pc:sldMk cId="541853025" sldId="256"/>
            <ac:spMk id="14" creationId="{5607FCD9-9DCC-4C1E-92C4-FFA610927B76}"/>
          </ac:spMkLst>
        </pc:spChg>
        <pc:picChg chg="mod">
          <ac:chgData name="Sofia Rodriguez" userId="S::smr16n@my.fsu.edu::44dad701-b018-4992-a4f5-d341adb77968" providerId="AD" clId="Web-{889B0E2B-3ECC-420E-892D-F3C7CC32959B}" dt="2021-12-01T22:44:54.435" v="0" actId="1076"/>
          <ac:picMkLst>
            <pc:docMk/>
            <pc:sldMk cId="541853025" sldId="256"/>
            <ac:picMk id="2" creationId="{BD249020-3634-488A-AB96-4EC1A1ADD8E3}"/>
          </ac:picMkLst>
        </pc:picChg>
      </pc:sldChg>
      <pc:sldChg chg="new del">
        <pc:chgData name="Sofia Rodriguez" userId="S::smr16n@my.fsu.edu::44dad701-b018-4992-a4f5-d341adb77968" providerId="AD" clId="Web-{889B0E2B-3ECC-420E-892D-F3C7CC32959B}" dt="2021-12-01T22:48:15.707" v="109"/>
        <pc:sldMkLst>
          <pc:docMk/>
          <pc:sldMk cId="1743163835" sldId="25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9:56:12.39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20:00:02.04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77 39 8191,'-42'-21'0,"8"4"0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378FD-EE51-CD42-B09E-B3023B8868F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617CA-60CD-7D46-B538-A0788B08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2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Include the props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617CA-60CD-7D46-B538-A0788B08D8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8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59443-545A-1142-A523-3F0B6627D700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customXml" Target="../ink/ink2.xml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wmf"/><Relationship Id="rId9" Type="http://schemas.openxmlformats.org/officeDocument/2006/relationships/customXml" Target="../ink/ink1.xm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B20527FE-2648-1340-8DFB-BEAA48341C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7191"/>
          <a:stretch/>
        </p:blipFill>
        <p:spPr>
          <a:xfrm flipH="1">
            <a:off x="9192767" y="5089167"/>
            <a:ext cx="13709116" cy="79849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92"/>
            <a:ext cx="32918400" cy="3200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rgbClr val="BFBFBF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66923" y="769396"/>
            <a:ext cx="22006681" cy="163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8800">
                <a:solidFill>
                  <a:srgbClr val="0D0D0D"/>
                </a:solidFill>
                <a:latin typeface="Arial"/>
                <a:ea typeface="HelveticaNeueLT Std Lt" charset="0"/>
                <a:cs typeface="Arial"/>
              </a:rPr>
              <a:t>Additive Manufacturing in Aerospace </a:t>
            </a:r>
            <a:endParaRPr lang="en-US" sz="8800">
              <a:solidFill>
                <a:srgbClr val="0D0D0D"/>
              </a:solidFill>
              <a:effectLst/>
              <a:latin typeface="Arial" charset="0"/>
              <a:ea typeface="HelveticaNeueLT Std Lt" charset="0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1933" y="2135132"/>
            <a:ext cx="23942824" cy="10441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4600">
                <a:solidFill>
                  <a:srgbClr val="0D0D0D"/>
                </a:solidFill>
                <a:effectLst/>
                <a:latin typeface="Arial Black"/>
                <a:ea typeface="HelveticaNeueLT Std Lt" charset="0"/>
                <a:cs typeface="Arial"/>
              </a:rPr>
              <a:t>Team 508: David Jay </a:t>
            </a:r>
            <a:r>
              <a:rPr lang="en-US" sz="4600">
                <a:solidFill>
                  <a:srgbClr val="0D0D0D"/>
                </a:solidFill>
                <a:latin typeface="Arial Black"/>
                <a:ea typeface="HelveticaNeueLT Std Lt" charset="0"/>
                <a:cs typeface="Arial"/>
              </a:rPr>
              <a:t>| Michael Nalovic | Sofia</a:t>
            </a:r>
            <a:r>
              <a:rPr lang="en-US" sz="4600">
                <a:solidFill>
                  <a:srgbClr val="0D0D0D"/>
                </a:solidFill>
                <a:effectLst/>
                <a:latin typeface="Arial Black"/>
                <a:ea typeface="HelveticaNeueLT Std Lt" charset="0"/>
                <a:cs typeface="Arial"/>
              </a:rPr>
              <a:t> Rodriguez </a:t>
            </a:r>
            <a:r>
              <a:rPr lang="en-US" sz="4600">
                <a:solidFill>
                  <a:srgbClr val="0D0D0D"/>
                </a:solidFill>
                <a:latin typeface="Arial Black"/>
                <a:ea typeface="HelveticaNeueLT Std Lt" charset="0"/>
                <a:cs typeface="Arial"/>
              </a:rPr>
              <a:t>| </a:t>
            </a:r>
            <a:r>
              <a:rPr lang="en-US" sz="4600">
                <a:solidFill>
                  <a:srgbClr val="0D0D0D"/>
                </a:solidFill>
                <a:effectLst/>
                <a:latin typeface="Arial Black"/>
                <a:ea typeface="HelveticaNeueLT Std Lt" charset="0"/>
                <a:cs typeface="Arial"/>
              </a:rPr>
              <a:t>Tristan Wahl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6479" y="388099"/>
            <a:ext cx="2880652" cy="2710817"/>
          </a:xfrm>
          <a:prstGeom prst="rect">
            <a:avLst/>
          </a:prstGeom>
        </p:spPr>
      </p:pic>
      <p:pic>
        <p:nvPicPr>
          <p:cNvPr id="8" name="Picture 1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A6C660B0-BA0D-4D47-85A4-4748EFD41B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782" b="97996" l="445" r="97550">
                        <a14:foregroundMark x1="42094" y1="34298" x2="34076" y2="39866"/>
                        <a14:foregroundMark x1="10468" y1="33630" x2="24276" y2="15813"/>
                        <a14:foregroundMark x1="24276" y1="15813" x2="42316" y2="8241"/>
                        <a14:foregroundMark x1="42316" y1="8241" x2="62584" y2="8909"/>
                        <a14:foregroundMark x1="62584" y1="8909" x2="78174" y2="23385"/>
                        <a14:foregroundMark x1="78174" y1="23385" x2="86637" y2="42316"/>
                        <a14:foregroundMark x1="86637" y1="42316" x2="85969" y2="63697"/>
                        <a14:foregroundMark x1="85969" y1="63697" x2="69042" y2="77951"/>
                        <a14:foregroundMark x1="69042" y1="77951" x2="48775" y2="84633"/>
                        <a14:foregroundMark x1="48775" y1="84633" x2="28062" y2="80846"/>
                        <a14:foregroundMark x1="28062" y1="80846" x2="11359" y2="64588"/>
                        <a14:foregroundMark x1="11359" y1="64588" x2="6013" y2="50557"/>
                        <a14:foregroundMark x1="12918" y1="32517" x2="10468" y2="53229"/>
                        <a14:foregroundMark x1="10468" y1="53229" x2="11359" y2="56125"/>
                        <a14:foregroundMark x1="10913" y1="33185" x2="57461" y2="8241"/>
                        <a14:foregroundMark x1="49666" y1="2227" x2="49666" y2="2227"/>
                        <a14:foregroundMark x1="50557" y1="2673" x2="50557" y2="2673"/>
                        <a14:foregroundMark x1="50557" y1="2673" x2="50557" y2="2673"/>
                        <a14:foregroundMark x1="50557" y1="3563" x2="50557" y2="3563"/>
                        <a14:foregroundMark x1="51225" y1="13140" x2="51225" y2="13140"/>
                        <a14:foregroundMark x1="51225" y1="13140" x2="53007" y2="32739"/>
                        <a14:foregroundMark x1="53007" y1="32739" x2="55679" y2="39421"/>
                        <a14:foregroundMark x1="56125" y1="26281" x2="44098" y2="41203"/>
                        <a14:foregroundMark x1="44098" y1="41203" x2="45212" y2="49889"/>
                        <a14:foregroundMark x1="61915" y1="44766" x2="48552" y2="29621"/>
                        <a14:foregroundMark x1="48552" y1="29621" x2="46993" y2="24944"/>
                        <a14:foregroundMark x1="8463" y1="31849" x2="8018" y2="51225"/>
                        <a14:foregroundMark x1="8018" y1="51225" x2="16927" y2="69488"/>
                        <a14:foregroundMark x1="16927" y1="69488" x2="30512" y2="83519"/>
                        <a14:foregroundMark x1="30512" y1="83519" x2="14922" y2="73051"/>
                        <a14:foregroundMark x1="14922" y1="73051" x2="30290" y2="86192"/>
                        <a14:foregroundMark x1="30290" y1="86192" x2="51448" y2="89755"/>
                        <a14:foregroundMark x1="51448" y1="89755" x2="71047" y2="88419"/>
                        <a14:foregroundMark x1="71047" y1="88419" x2="84187" y2="74610"/>
                        <a14:foregroundMark x1="84187" y1="74610" x2="92205" y2="55011"/>
                        <a14:foregroundMark x1="72160" y1="13808" x2="86860" y2="29399"/>
                        <a14:foregroundMark x1="86860" y1="29399" x2="88641" y2="36303"/>
                        <a14:foregroundMark x1="87973" y1="33630" x2="88641" y2="44989"/>
                        <a14:foregroundMark x1="91091" y1="35189" x2="91537" y2="43653"/>
                        <a14:foregroundMark x1="93096" y1="35189" x2="95991" y2="54343"/>
                        <a14:foregroundMark x1="95991" y1="54343" x2="91537" y2="73051"/>
                        <a14:foregroundMark x1="91537" y1="73051" x2="89755" y2="74610"/>
                        <a14:foregroundMark x1="90423" y1="75501" x2="74610" y2="87528"/>
                        <a14:foregroundMark x1="74610" y1="87528" x2="56347" y2="95100"/>
                        <a14:foregroundMark x1="56347" y1="95100" x2="37194" y2="95768"/>
                        <a14:foregroundMark x1="37194" y1="95768" x2="23163" y2="81069"/>
                        <a14:foregroundMark x1="23163" y1="81069" x2="40535" y2="88641"/>
                        <a14:foregroundMark x1="40535" y1="88641" x2="12918" y2="56570"/>
                        <a14:foregroundMark x1="12918" y1="56570" x2="12918" y2="73497"/>
                        <a14:foregroundMark x1="44766" y1="2895" x2="64143" y2="4009"/>
                        <a14:foregroundMark x1="64143" y1="4009" x2="67929" y2="5791"/>
                        <a14:foregroundMark x1="9354" y1="70824" x2="5791" y2="41203"/>
                        <a14:foregroundMark x1="9577" y1="74388" x2="41648" y2="95323"/>
                        <a14:foregroundMark x1="41648" y1="95323" x2="60802" y2="95768"/>
                        <a14:foregroundMark x1="60802" y1="95768" x2="62806" y2="95100"/>
                        <a14:foregroundMark x1="58129" y1="96659" x2="49443" y2="96214"/>
                        <a14:foregroundMark x1="42539" y1="97996" x2="42539" y2="97996"/>
                        <a14:foregroundMark x1="41425" y1="92873" x2="42762" y2="92873"/>
                        <a14:foregroundMark x1="1114" y1="50557" x2="1114" y2="50557"/>
                        <a14:foregroundMark x1="668" y1="46548" x2="668" y2="48552"/>
                        <a14:foregroundMark x1="96214" y1="41425" x2="97550" y2="550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717910" y="477920"/>
            <a:ext cx="2510972" cy="2530324"/>
          </a:xfrm>
          <a:prstGeom prst="rect">
            <a:avLst/>
          </a:prstGeom>
        </p:spPr>
      </p:pic>
      <p:pic>
        <p:nvPicPr>
          <p:cNvPr id="23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77BA361-7E6E-CC4B-85E2-8CF78249DB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141" b="96198" l="3841" r="97013">
                        <a14:foregroundMark x1="3841" y1="36502" x2="18350" y2="37262"/>
                        <a14:foregroundMark x1="18350" y1="37262" x2="17639" y2="37643"/>
                        <a14:foregroundMark x1="28165" y1="36122" x2="28165" y2="36122"/>
                        <a14:foregroundMark x1="29303" y1="36122" x2="29303" y2="36122"/>
                        <a14:foregroundMark x1="84068" y1="36502" x2="76814" y2="37262"/>
                        <a14:foregroundMark x1="81792" y1="50190" x2="78663" y2="50951"/>
                        <a14:foregroundMark x1="93741" y1="36122" x2="93741" y2="36122"/>
                        <a14:foregroundMark x1="97297" y1="34601" x2="97297" y2="34601"/>
                        <a14:foregroundMark x1="82930" y1="60837" x2="72546" y2="61217"/>
                        <a14:foregroundMark x1="24609" y1="61597" x2="12906" y2="62122"/>
                        <a14:foregroundMark x1="21906" y1="49810" x2="16501" y2="50190"/>
                        <a14:foregroundMark x1="61451" y1="4943" x2="61451" y2="4943"/>
                        <a14:foregroundMark x1="62589" y1="3422" x2="65718" y2="3802"/>
                        <a14:foregroundMark x1="67425" y1="1521" x2="66856" y2="1141"/>
                        <a14:foregroundMark x1="63585" y1="1141" x2="63585" y2="1141"/>
                        <a14:foregroundMark x1="63727" y1="1141" x2="63727" y2="1141"/>
                        <a14:foregroundMark x1="61024" y1="15970" x2="61024" y2="15970"/>
                        <a14:foregroundMark x1="53627" y1="19392" x2="53627" y2="19392"/>
                        <a14:foregroundMark x1="49218" y1="23194" x2="49218" y2="23194"/>
                        <a14:foregroundMark x1="46230" y1="24335" x2="46230" y2="24335"/>
                        <a14:foregroundMark x1="52205" y1="35361" x2="53627" y2="35741"/>
                        <a14:foregroundMark x1="58321" y1="35741" x2="59317" y2="36122"/>
                        <a14:foregroundMark x1="51351" y1="45247" x2="51351" y2="43726"/>
                        <a14:foregroundMark x1="47937" y1="45247" x2="47937" y2="44487"/>
                        <a14:foregroundMark x1="52063" y1="51331" x2="52063" y2="51331"/>
                        <a14:foregroundMark x1="63869" y1="48669" x2="63869" y2="48669"/>
                        <a14:foregroundMark x1="70555" y1="49810" x2="70555" y2="49810"/>
                        <a14:foregroundMark x1="43812" y1="35361" x2="43812" y2="35361"/>
                        <a14:foregroundMark x1="34993" y1="34981" x2="34993" y2="34981"/>
                        <a14:foregroundMark x1="41252" y1="58935" x2="41252" y2="58935"/>
                        <a14:foregroundMark x1="36984" y1="58555" x2="36984" y2="58555"/>
                        <a14:foregroundMark x1="37696" y1="59696" x2="37696" y2="59696"/>
                        <a14:foregroundMark x1="36558" y1="63498" x2="36558" y2="63498"/>
                        <a14:foregroundMark x1="37553" y1="63118" x2="37553" y2="63118"/>
                        <a14:foregroundMark x1="34566" y1="61597" x2="34566" y2="61597"/>
                        <a14:foregroundMark x1="31863" y1="61597" x2="31863" y2="61597"/>
                        <a14:foregroundMark x1="40114" y1="63498" x2="40114" y2="63498"/>
                        <a14:foregroundMark x1="38976" y1="62738" x2="38976" y2="62738"/>
                        <a14:foregroundMark x1="41394" y1="63498" x2="41394" y2="63498"/>
                        <a14:foregroundMark x1="43670" y1="58555" x2="43670" y2="58555"/>
                        <a14:foregroundMark x1="45661" y1="58175" x2="45661" y2="58175"/>
                        <a14:foregroundMark x1="44097" y1="63498" x2="44097" y2="63498"/>
                        <a14:foregroundMark x1="45804" y1="63118" x2="45804" y2="63118"/>
                        <a14:foregroundMark x1="48364" y1="59316" x2="48364" y2="59316"/>
                        <a14:foregroundMark x1="50356" y1="58555" x2="50356" y2="58555"/>
                        <a14:foregroundMark x1="52916" y1="58555" x2="52916" y2="58555"/>
                        <a14:foregroundMark x1="50925" y1="58555" x2="50925" y2="58555"/>
                        <a14:foregroundMark x1="55619" y1="58175" x2="55619" y2="58175"/>
                        <a14:foregroundMark x1="55334" y1="63878" x2="55334" y2="63878"/>
                        <a14:foregroundMark x1="57468" y1="63498" x2="57468" y2="63498"/>
                        <a14:foregroundMark x1="57895" y1="63498" x2="57895" y2="63498"/>
                        <a14:foregroundMark x1="60171" y1="63118" x2="60171" y2="63118"/>
                        <a14:foregroundMark x1="60171" y1="63118" x2="60171" y2="63118"/>
                        <a14:foregroundMark x1="61878" y1="63118" x2="61878" y2="63118"/>
                        <a14:foregroundMark x1="62304" y1="62357" x2="62304" y2="62357"/>
                        <a14:foregroundMark x1="60597" y1="58175" x2="60597" y2="58175"/>
                        <a14:foregroundMark x1="61309" y1="58175" x2="61309" y2="58175"/>
                        <a14:foregroundMark x1="65007" y1="59696" x2="65007" y2="59696"/>
                        <a14:foregroundMark x1="64580" y1="63498" x2="64580" y2="63498"/>
                        <a14:foregroundMark x1="63869" y1="61977" x2="63869" y2="61977"/>
                        <a14:foregroundMark x1="66999" y1="60837" x2="66999" y2="60837"/>
                        <a14:foregroundMark x1="55334" y1="67681" x2="55334" y2="67681"/>
                        <a14:foregroundMark x1="46230" y1="70722" x2="46230" y2="70722"/>
                        <a14:foregroundMark x1="48933" y1="70342" x2="48933" y2="70342"/>
                        <a14:foregroundMark x1="40825" y1="70722" x2="40825" y2="70722"/>
                        <a14:foregroundMark x1="37980" y1="67681" x2="37980" y2="67681"/>
                        <a14:foregroundMark x1="59317" y1="68061" x2="59317" y2="68061"/>
                        <a14:foregroundMark x1="50782" y1="82510" x2="50782" y2="82510"/>
                        <a14:foregroundMark x1="45946" y1="84791" x2="45946" y2="84791"/>
                        <a14:foregroundMark x1="44666" y1="84411" x2="44666" y2="84411"/>
                        <a14:foregroundMark x1="42674" y1="89734" x2="42674" y2="89734"/>
                        <a14:foregroundMark x1="48506" y1="82129" x2="48506" y2="82129"/>
                        <a14:foregroundMark x1="50782" y1="79087" x2="50782" y2="79087"/>
                        <a14:foregroundMark x1="51494" y1="78327" x2="51494" y2="78327"/>
                        <a14:foregroundMark x1="53201" y1="78707" x2="53201" y2="78707"/>
                        <a14:foregroundMark x1="40541" y1="96198" x2="40541" y2="96198"/>
                        <a14:foregroundMark x1="30441" y1="76806" x2="30441" y2="76806"/>
                        <a14:foregroundMark x1="30868" y1="75665" x2="30868" y2="75665"/>
                        <a14:foregroundMark x1="30868" y1="73764" x2="30868" y2="73764"/>
                        <a14:foregroundMark x1="55903" y1="14068" x2="55903" y2="14068"/>
                        <a14:foregroundMark x1="52632" y1="17110" x2="52632" y2="17110"/>
                        <a14:foregroundMark x1="47084" y1="23194" x2="47084" y2="23194"/>
                        <a14:backgroundMark x1="8393" y1="60076" x2="10384" y2="63498"/>
                        <a14:backgroundMark x1="10384" y1="61597" x2="10669" y2="65019"/>
                        <a14:backgroundMark x1="58037" y1="9506" x2="58037" y2="9506"/>
                        <a14:backgroundMark x1="63869" y1="380" x2="63869" y2="380"/>
                        <a14:backgroundMark x1="53770" y1="17871" x2="53770" y2="17871"/>
                        <a14:backgroundMark x1="30441" y1="74525" x2="30441" y2="74525"/>
                        <a14:backgroundMark x1="30299" y1="75285" x2="30299" y2="75285"/>
                        <a14:backgroundMark x1="30299" y1="75285" x2="30299" y2="75285"/>
                        <a14:backgroundMark x1="30441" y1="74905" x2="30441" y2="749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212176" y="527140"/>
            <a:ext cx="3706224" cy="24318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D66EA6BF-C33A-8E4E-AF7F-87CD27DC358A}"/>
                  </a:ext>
                </a:extLst>
              </p14:cNvPr>
              <p14:cNvContentPartPr/>
              <p14:nvPr/>
            </p14:nvContentPartPr>
            <p14:xfrm>
              <a:off x="38715000" y="16803000"/>
              <a:ext cx="360" cy="36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D66EA6BF-C33A-8E4E-AF7F-87CD27DC358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679000" y="1676700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D07E10E-DC0A-E24D-9C32-27E1D9017A1A}"/>
                  </a:ext>
                </a:extLst>
              </p14:cNvPr>
              <p14:cNvContentPartPr/>
              <p14:nvPr/>
            </p14:nvContentPartPr>
            <p14:xfrm>
              <a:off x="-5938920" y="644040"/>
              <a:ext cx="27720" cy="140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D07E10E-DC0A-E24D-9C32-27E1D9017A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5974920" y="608040"/>
                <a:ext cx="99360" cy="8568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Rectangle: Rounded Corners 2">
            <a:extLst>
              <a:ext uri="{FF2B5EF4-FFF2-40B4-BE49-F238E27FC236}">
                <a16:creationId xmlns:a16="http://schemas.microsoft.com/office/drawing/2014/main" id="{96FCA4D2-555F-8C4B-95E1-9845F26DA6BC}"/>
              </a:ext>
            </a:extLst>
          </p:cNvPr>
          <p:cNvSpPr/>
          <p:nvPr/>
        </p:nvSpPr>
        <p:spPr>
          <a:xfrm>
            <a:off x="8404322" y="13117937"/>
            <a:ext cx="7863840" cy="8595360"/>
          </a:xfrm>
          <a:prstGeom prst="roundRect">
            <a:avLst/>
          </a:prstGeom>
          <a:solidFill>
            <a:srgbClr val="004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400" u="sng">
              <a:cs typeface="Calibri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algn="ctr"/>
            <a:r>
              <a:rPr lang="en-US" sz="4400" b="1">
                <a:latin typeface="Tahoma"/>
                <a:ea typeface="Tahoma"/>
                <a:cs typeface="Tahoma"/>
              </a:rPr>
              <a:t>Tail</a:t>
            </a:r>
            <a:endParaRPr lang="en-US" sz="5150">
              <a:ea typeface="Calibri"/>
              <a:cs typeface="Calibri"/>
            </a:endParaRPr>
          </a:p>
          <a:p>
            <a:endParaRPr lang="en-US" sz="4400">
              <a:latin typeface="Tahoma"/>
              <a:ea typeface="Tahoma"/>
              <a:cs typeface="Tahoma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Conventional Tail Design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NACA 0012 Symmetrical Airfoil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Horizontal Stabilizer  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02155" lvl="1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12 inch root chord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02155" lvl="1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25 inch span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Vertical Stabilizer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02155" lvl="1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12 inch root chord</a:t>
            </a:r>
          </a:p>
          <a:p>
            <a:pPr marL="2002155" lvl="1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12 inch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Calibri" panose="020F0502020204030204"/>
              <a:ea typeface="Calibri" panose="020F0502020204030204"/>
              <a:cs typeface="Calibri"/>
            </a:endParaRPr>
          </a:p>
          <a:p>
            <a:pPr algn="ctr"/>
            <a:b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 </a:t>
            </a:r>
            <a:endParaRPr lang="en-US" sz="28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/>
          </a:p>
        </p:txBody>
      </p:sp>
      <p:sp>
        <p:nvSpPr>
          <p:cNvPr id="21" name="Rectangle: Rounded Corners 2">
            <a:extLst>
              <a:ext uri="{FF2B5EF4-FFF2-40B4-BE49-F238E27FC236}">
                <a16:creationId xmlns:a16="http://schemas.microsoft.com/office/drawing/2014/main" id="{0897F587-E27A-344D-B54F-B299CCEE6CCF}"/>
              </a:ext>
            </a:extLst>
          </p:cNvPr>
          <p:cNvSpPr/>
          <p:nvPr/>
        </p:nvSpPr>
        <p:spPr>
          <a:xfrm>
            <a:off x="304440" y="13117937"/>
            <a:ext cx="7863840" cy="8595360"/>
          </a:xfrm>
          <a:prstGeom prst="roundRect">
            <a:avLst/>
          </a:prstGeom>
          <a:solidFill>
            <a:srgbClr val="004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algn="ctr"/>
            <a:r>
              <a:rPr lang="en-US" sz="4400" b="1">
                <a:latin typeface="Tahoma"/>
                <a:ea typeface="Tahoma"/>
                <a:cs typeface="Tahoma"/>
              </a:rPr>
              <a:t>Wings</a:t>
            </a:r>
            <a:endParaRPr lang="en-US" sz="5150">
              <a:cs typeface="Calibri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Rectangular Tapered Shape</a:t>
            </a:r>
            <a:endParaRPr lang="en-US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Eppler 423 Airfoil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83 inch Span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Rectangular Aluminum Spars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err="1">
                <a:latin typeface="Tahoma"/>
                <a:ea typeface="Tahoma"/>
                <a:cs typeface="Tahoma"/>
              </a:rPr>
              <a:t>Hoerner</a:t>
            </a:r>
            <a:r>
              <a:rPr lang="en-US" sz="4400">
                <a:latin typeface="Tahoma"/>
                <a:ea typeface="Tahoma"/>
                <a:cs typeface="Tahoma"/>
              </a:rPr>
              <a:t> Wingtips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5 Degree Dihedral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Calibri" panose="020F0502020204030204"/>
              <a:ea typeface="Tahoma" panose="020B0604030504040204" pitchFamily="34" charset="0"/>
              <a:cs typeface="Calibri"/>
            </a:endParaRPr>
          </a:p>
          <a:p>
            <a:pPr algn="ctr"/>
            <a:b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 </a:t>
            </a:r>
            <a:endParaRPr lang="en-US" sz="28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9A007-D1F9-6C4F-BE2A-D66BB8000026}"/>
              </a:ext>
            </a:extLst>
          </p:cNvPr>
          <p:cNvSpPr txBox="1"/>
          <p:nvPr/>
        </p:nvSpPr>
        <p:spPr>
          <a:xfrm>
            <a:off x="-831273" y="12635345"/>
            <a:ext cx="184731" cy="89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8" name="Rectangle: Rounded Corners 2">
            <a:extLst>
              <a:ext uri="{FF2B5EF4-FFF2-40B4-BE49-F238E27FC236}">
                <a16:creationId xmlns:a16="http://schemas.microsoft.com/office/drawing/2014/main" id="{5AB37DDD-BB9D-664C-941D-38F63058B358}"/>
              </a:ext>
            </a:extLst>
          </p:cNvPr>
          <p:cNvSpPr/>
          <p:nvPr/>
        </p:nvSpPr>
        <p:spPr>
          <a:xfrm>
            <a:off x="16564856" y="13117937"/>
            <a:ext cx="7863840" cy="8595360"/>
          </a:xfrm>
          <a:prstGeom prst="roundRect">
            <a:avLst/>
          </a:prstGeom>
          <a:solidFill>
            <a:srgbClr val="004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400" u="sng">
              <a:cs typeface="Calibri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algn="ctr"/>
            <a:r>
              <a:rPr lang="en-US" sz="4400" b="1">
                <a:latin typeface="Tahoma"/>
                <a:ea typeface="Tahoma"/>
                <a:cs typeface="Tahoma"/>
              </a:rPr>
              <a:t>Control Surfaces</a:t>
            </a:r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b="1">
              <a:latin typeface="Tahoma"/>
              <a:ea typeface="Tahoma"/>
              <a:cs typeface="Tahom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4 Independent Control Surfaces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1887855" lvl="1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Ailerons</a:t>
            </a:r>
          </a:p>
          <a:p>
            <a:pPr marL="1887855" lvl="1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Rudder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87855" lvl="1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Elevator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87855" lvl="1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Throttle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6 Channel Receiver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20 Degrees Actuation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Calibri" panose="020F0502020204030204"/>
              <a:ea typeface="Calibri" panose="020F0502020204030204"/>
              <a:cs typeface="Calibri"/>
            </a:endParaRPr>
          </a:p>
          <a:p>
            <a:pPr algn="ctr"/>
            <a:b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 </a:t>
            </a:r>
            <a:endParaRPr lang="en-US" sz="28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/>
          </a:p>
        </p:txBody>
      </p:sp>
      <p:sp>
        <p:nvSpPr>
          <p:cNvPr id="19" name="Rectangle: Rounded Corners 2">
            <a:extLst>
              <a:ext uri="{FF2B5EF4-FFF2-40B4-BE49-F238E27FC236}">
                <a16:creationId xmlns:a16="http://schemas.microsoft.com/office/drawing/2014/main" id="{EC574BF7-C6FA-8D41-926F-45607E0064C7}"/>
              </a:ext>
            </a:extLst>
          </p:cNvPr>
          <p:cNvSpPr/>
          <p:nvPr/>
        </p:nvSpPr>
        <p:spPr>
          <a:xfrm>
            <a:off x="24725390" y="13117937"/>
            <a:ext cx="7863840" cy="8595360"/>
          </a:xfrm>
          <a:prstGeom prst="roundRect">
            <a:avLst/>
          </a:prstGeom>
          <a:solidFill>
            <a:srgbClr val="004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400" u="sng">
              <a:cs typeface="Calibri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4400" b="1">
                <a:latin typeface="Tahoma"/>
                <a:ea typeface="Tahoma"/>
                <a:cs typeface="Tahoma"/>
              </a:rPr>
              <a:t>Manufacturing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Material: Lightweight PLA</a:t>
            </a:r>
          </a:p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Activated Density: 0.403 – 0.476 g·</a:t>
            </a:r>
            <a:r>
              <a:rPr lang="en-US" sz="4400">
                <a:ea typeface="+mn-lt"/>
                <a:cs typeface="+mn-lt"/>
              </a:rPr>
              <a:t>cm</a:t>
            </a:r>
            <a:r>
              <a:rPr lang="en-US" sz="4400" baseline="30000">
                <a:ea typeface="+mn-lt"/>
                <a:cs typeface="+mn-lt"/>
              </a:rPr>
              <a:t>3</a:t>
            </a: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Design Weight: 15 lbs.</a:t>
            </a:r>
          </a:p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>
                <a:latin typeface="Tahoma"/>
                <a:ea typeface="Tahoma"/>
                <a:cs typeface="Tahoma"/>
              </a:rPr>
              <a:t>Estimated Final Weight: 15.2 lbs.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400">
              <a:cs typeface="Calibri"/>
            </a:endParaRPr>
          </a:p>
          <a:p>
            <a:pPr algn="ctr"/>
            <a:b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 </a:t>
            </a:r>
            <a:endParaRPr lang="en-US" sz="28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4453ADE-FE27-0745-B915-D32AE21CD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-2209751" y="4370341"/>
            <a:ext cx="13709115" cy="9510275"/>
          </a:xfrm>
          <a:prstGeom prst="rect">
            <a:avLst/>
          </a:prstGeom>
        </p:spPr>
      </p:pic>
      <p:sp>
        <p:nvSpPr>
          <p:cNvPr id="26" name="Rectangle: Rounded Corners 2">
            <a:extLst>
              <a:ext uri="{FF2B5EF4-FFF2-40B4-BE49-F238E27FC236}">
                <a16:creationId xmlns:a16="http://schemas.microsoft.com/office/drawing/2014/main" id="{03F08713-BD1C-C142-B0C6-997130E20E2F}"/>
              </a:ext>
            </a:extLst>
          </p:cNvPr>
          <p:cNvSpPr/>
          <p:nvPr/>
        </p:nvSpPr>
        <p:spPr>
          <a:xfrm>
            <a:off x="4156363" y="3391154"/>
            <a:ext cx="22417241" cy="1090330"/>
          </a:xfrm>
          <a:prstGeom prst="roundRect">
            <a:avLst/>
          </a:prstGeom>
          <a:solidFill>
            <a:srgbClr val="004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4400" u="sng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</a:p>
          <a:p>
            <a:pPr algn="ctr"/>
            <a:endParaRPr lang="en-US" sz="4400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4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</a:t>
            </a:r>
            <a:r>
              <a: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44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Design, Build, and Manufacture a 3D Printed Remote Controlled Plane</a:t>
            </a:r>
            <a:r>
              <a: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endParaRPr lang="en-US" sz="4400">
              <a:cs typeface="Calibri"/>
            </a:endParaRPr>
          </a:p>
          <a:p>
            <a:pPr algn="ctr"/>
            <a:b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 </a:t>
            </a:r>
            <a:endParaRPr lang="en-US" sz="28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716D6A8-CA87-DD46-9D3F-D93BE366287F}"/>
              </a:ext>
            </a:extLst>
          </p:cNvPr>
          <p:cNvCxnSpPr>
            <a:cxnSpLocks/>
          </p:cNvCxnSpPr>
          <p:nvPr/>
        </p:nvCxnSpPr>
        <p:spPr>
          <a:xfrm flipV="1">
            <a:off x="19187515" y="5613353"/>
            <a:ext cx="0" cy="24608"/>
          </a:xfrm>
          <a:prstGeom prst="line">
            <a:avLst/>
          </a:prstGeom>
          <a:ln w="889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A picture containing dark, aircraft&#10;&#10;Description automatically generated">
            <a:extLst>
              <a:ext uri="{FF2B5EF4-FFF2-40B4-BE49-F238E27FC236}">
                <a16:creationId xmlns:a16="http://schemas.microsoft.com/office/drawing/2014/main" id="{F6895284-2494-5747-ADB7-BA25FCD19B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1209088">
            <a:off x="21297694" y="5801501"/>
            <a:ext cx="12492428" cy="685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7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1D233"/>
      </a:accent1>
      <a:accent2>
        <a:srgbClr val="EE2737"/>
      </a:accent2>
      <a:accent3>
        <a:srgbClr val="404040"/>
      </a:accent3>
      <a:accent4>
        <a:srgbClr val="00CFB4"/>
      </a:accent4>
      <a:accent5>
        <a:srgbClr val="00BBDC"/>
      </a:accent5>
      <a:accent6>
        <a:srgbClr val="B7B09C"/>
      </a:accent6>
      <a:hlink>
        <a:srgbClr val="808080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89B2526FEC5428BC6B05A80701578" ma:contentTypeVersion="12" ma:contentTypeDescription="Create a new document." ma:contentTypeScope="" ma:versionID="0f011607412564712c3fc62534a71564">
  <xsd:schema xmlns:xsd="http://www.w3.org/2001/XMLSchema" xmlns:xs="http://www.w3.org/2001/XMLSchema" xmlns:p="http://schemas.microsoft.com/office/2006/metadata/properties" xmlns:ns2="5b51aefe-bfaf-49b6-aa04-e6dd02db4659" xmlns:ns3="231fa750-be3c-416e-8b6c-204cc315384d" targetNamespace="http://schemas.microsoft.com/office/2006/metadata/properties" ma:root="true" ma:fieldsID="16c9d8c633988b19bffbe90834851486" ns2:_="" ns3:_="">
    <xsd:import namespace="5b51aefe-bfaf-49b6-aa04-e6dd02db4659"/>
    <xsd:import namespace="231fa750-be3c-416e-8b6c-204cc31538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1aefe-bfaf-49b6-aa04-e6dd02db4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a750-be3c-416e-8b6c-204cc315384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E5A790-AE45-489E-8C1E-DF9186D13A28}">
  <ds:schemaRefs>
    <ds:schemaRef ds:uri="231fa750-be3c-416e-8b6c-204cc315384d"/>
    <ds:schemaRef ds:uri="5b51aefe-bfaf-49b6-aa04-e6dd02db46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BCD006C-90CA-44E4-BAA0-406BF11628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366932-B7C3-4669-9A6F-11B9A38E22B6}">
  <ds:schemaRefs>
    <ds:schemaRef ds:uri="231fa750-be3c-416e-8b6c-204cc315384d"/>
    <ds:schemaRef ds:uri="5b51aefe-bfaf-49b6-aa04-e6dd02db465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Herring</dc:creator>
  <cp:revision>1</cp:revision>
  <dcterms:created xsi:type="dcterms:W3CDTF">2017-10-10T11:56:34Z</dcterms:created>
  <dcterms:modified xsi:type="dcterms:W3CDTF">2022-03-28T06:16:28Z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0x010100DEB89B2526FEC5428BC6B05A80701578</vt:lpwstr>
  </property>
</Properties>
</file>